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9"/>
  </p:sldMasterIdLst>
  <p:notesMasterIdLst>
    <p:notesMasterId r:id="rId27"/>
  </p:notesMasterIdLst>
  <p:handoutMasterIdLst>
    <p:handoutMasterId r:id="rId28"/>
  </p:handoutMasterIdLst>
  <p:sldIdLst>
    <p:sldId id="397" r:id="rId20"/>
    <p:sldId id="400" r:id="rId21"/>
    <p:sldId id="425" r:id="rId22"/>
    <p:sldId id="426" r:id="rId23"/>
    <p:sldId id="429" r:id="rId24"/>
    <p:sldId id="427" r:id="rId25"/>
    <p:sldId id="428" r:id="rId26"/>
  </p:sldIdLst>
  <p:sldSz cx="24382413" cy="13716000"/>
  <p:notesSz cx="6735763" cy="9866313"/>
  <p:defaultTextStyle>
    <a:defPPr>
      <a:defRPr lang="cs-CZ"/>
    </a:defPPr>
    <a:lvl1pPr marL="0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354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709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063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417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771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126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0480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4834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68" userDrawn="1">
          <p15:clr>
            <a:srgbClr val="A4A3A4"/>
          </p15:clr>
        </p15:guide>
        <p15:guide id="2" pos="2184" userDrawn="1">
          <p15:clr>
            <a:srgbClr val="A4A3A4"/>
          </p15:clr>
        </p15:guide>
        <p15:guide id="3" orient="horz" pos="3108" userDrawn="1">
          <p15:clr>
            <a:srgbClr val="A4A3A4"/>
          </p15:clr>
        </p15:guide>
        <p15:guide id="4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F0000"/>
    <a:srgbClr val="CCCC00"/>
    <a:srgbClr val="E46C0A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8ACBE0-1E19-4D0B-B6A0-C716F81726D6}" v="1" dt="2022-11-25T09:08:59.363"/>
    <p1510:client id="{1A5F1BBB-A18C-4A01-813B-039A324BDAFF}" v="152" dt="2022-11-25T10:48:35.020"/>
    <p1510:client id="{2D3DBC72-49F4-4227-8FA3-AF4F6E502AA5}" v="208" dt="2022-11-25T09:49:08.500"/>
    <p1510:client id="{33CE4000-8F4B-4919-94A4-16A0D0E4140F}" v="6" dt="2022-11-26T16:02:08.521"/>
    <p1510:client id="{3A9B7195-B7AC-082C-3F15-F927AD6A3357}" v="147" dt="2022-11-25T12:21:38.305"/>
    <p1510:client id="{43DCA151-8BB9-4910-B1E7-A46BB30DD325}" v="96" dt="2022-11-25T08:15:26.480"/>
    <p1510:client id="{577F9776-5620-4525-98BE-DD66C03B809B}" v="11" dt="2022-11-25T09:51:27.967"/>
    <p1510:client id="{61977C84-9503-B3C8-12C8-2454E2DC85DF}" v="22" dt="2022-11-25T08:12:05.707"/>
    <p1510:client id="{8D294723-BE5D-42C5-9246-B24C6FE1D1E8}" v="513" dt="2022-11-25T11:08:52.309"/>
    <p1510:client id="{8FABFDF4-F7F2-4557-AE58-46072A0805AE}" v="33" dt="2022-11-25T09:05:01.215"/>
    <p1510:client id="{F754FD9D-471E-18CD-4213-9929C49BFCA7}" v="4" dt="2022-11-25T12:52:31.078"/>
    <p1510:client id="{FFADACB2-3893-4B29-AD80-D4FFE8E1A203}" v="2" dt="2022-11-25T09:07:40.0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156" y="126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68"/>
        <p:guide pos="2184"/>
        <p:guide orient="horz" pos="3108"/>
        <p:guide pos="21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slide" Target="slides/slide7.xml"/><Relationship Id="rId3" Type="http://schemas.openxmlformats.org/officeDocument/2006/relationships/customXml" Target="../customXml/item3.xml"/><Relationship Id="rId21" Type="http://schemas.openxmlformats.org/officeDocument/2006/relationships/slide" Target="slides/slide2.xml"/><Relationship Id="rId34" Type="http://schemas.microsoft.com/office/2015/10/relationships/revisionInfo" Target="revisionInfo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slide" Target="slides/slide6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slide" Target="slides/slide1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5.xml"/><Relationship Id="rId32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slide" Target="slides/slide4.xml"/><Relationship Id="rId28" Type="http://schemas.openxmlformats.org/officeDocument/2006/relationships/handoutMaster" Target="handoutMasters/handoutMaster1.xml"/><Relationship Id="rId10" Type="http://schemas.openxmlformats.org/officeDocument/2006/relationships/customXml" Target="../customXml/item10.xml"/><Relationship Id="rId19" Type="http://schemas.openxmlformats.org/officeDocument/2006/relationships/slideMaster" Target="slideMasters/slideMaster1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slide" Target="slides/slide3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customXml" Target="../customXml/item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ja.vondracek@teams.georeal.cz" userId="S::urn:spo:guest#kaja.vondracek@teams.georeal.cz::" providerId="AD" clId="Web-{61977C84-9503-B3C8-12C8-2454E2DC85DF}"/>
    <pc:docChg chg="addSld modSld sldOrd">
      <pc:chgData name="kaja.vondracek@teams.georeal.cz" userId="S::urn:spo:guest#kaja.vondracek@teams.georeal.cz::" providerId="AD" clId="Web-{61977C84-9503-B3C8-12C8-2454E2DC85DF}" dt="2022-11-25T08:12:04.176" v="18" actId="20577"/>
      <pc:docMkLst>
        <pc:docMk/>
      </pc:docMkLst>
      <pc:sldChg chg="modSp ord">
        <pc:chgData name="kaja.vondracek@teams.georeal.cz" userId="S::urn:spo:guest#kaja.vondracek@teams.georeal.cz::" providerId="AD" clId="Web-{61977C84-9503-B3C8-12C8-2454E2DC85DF}" dt="2022-11-25T08:11:58.988" v="16" actId="20577"/>
        <pc:sldMkLst>
          <pc:docMk/>
          <pc:sldMk cId="678265869" sldId="395"/>
        </pc:sldMkLst>
        <pc:spChg chg="mod">
          <ac:chgData name="kaja.vondracek@teams.georeal.cz" userId="S::urn:spo:guest#kaja.vondracek@teams.georeal.cz::" providerId="AD" clId="Web-{61977C84-9503-B3C8-12C8-2454E2DC85DF}" dt="2022-11-25T08:11:58.988" v="16" actId="20577"/>
          <ac:spMkLst>
            <pc:docMk/>
            <pc:sldMk cId="678265869" sldId="395"/>
            <ac:spMk id="8" creationId="{00000000-0000-0000-0000-000000000000}"/>
          </ac:spMkLst>
        </pc:spChg>
        <pc:spChg chg="mod">
          <ac:chgData name="kaja.vondracek@teams.georeal.cz" userId="S::urn:spo:guest#kaja.vondracek@teams.georeal.cz::" providerId="AD" clId="Web-{61977C84-9503-B3C8-12C8-2454E2DC85DF}" dt="2022-11-25T08:11:48.722" v="2" actId="20577"/>
          <ac:spMkLst>
            <pc:docMk/>
            <pc:sldMk cId="678265869" sldId="395"/>
            <ac:spMk id="10" creationId="{00000000-0000-0000-0000-000000000000}"/>
          </ac:spMkLst>
        </pc:spChg>
      </pc:sldChg>
      <pc:sldChg chg="add replId">
        <pc:chgData name="kaja.vondracek@teams.georeal.cz" userId="S::urn:spo:guest#kaja.vondracek@teams.georeal.cz::" providerId="AD" clId="Web-{61977C84-9503-B3C8-12C8-2454E2DC85DF}" dt="2022-11-25T08:11:43.847" v="0"/>
        <pc:sldMkLst>
          <pc:docMk/>
          <pc:sldMk cId="2497036016" sldId="396"/>
        </pc:sldMkLst>
      </pc:sldChg>
      <pc:sldChg chg="modSp add replId">
        <pc:chgData name="kaja.vondracek@teams.georeal.cz" userId="S::urn:spo:guest#kaja.vondracek@teams.georeal.cz::" providerId="AD" clId="Web-{61977C84-9503-B3C8-12C8-2454E2DC85DF}" dt="2022-11-25T08:12:04.176" v="18" actId="20577"/>
        <pc:sldMkLst>
          <pc:docMk/>
          <pc:sldMk cId="3908933129" sldId="397"/>
        </pc:sldMkLst>
        <pc:spChg chg="mod">
          <ac:chgData name="kaja.vondracek@teams.georeal.cz" userId="S::urn:spo:guest#kaja.vondracek@teams.georeal.cz::" providerId="AD" clId="Web-{61977C84-9503-B3C8-12C8-2454E2DC85DF}" dt="2022-11-25T08:12:04.176" v="18" actId="20577"/>
          <ac:spMkLst>
            <pc:docMk/>
            <pc:sldMk cId="3908933129" sldId="397"/>
            <ac:spMk id="8" creationId="{00000000-0000-0000-0000-000000000000}"/>
          </ac:spMkLst>
        </pc:spChg>
      </pc:sldChg>
    </pc:docChg>
  </pc:docChgLst>
  <pc:docChgLst>
    <pc:chgData name="Heliks Jiří" userId="S::jiri.heliks@kr-karlovarsky.cz::91d218d0-adb3-4a1b-b20e-933860e19d4a" providerId="AD" clId="Web-{F754FD9D-471E-18CD-4213-9929C49BFCA7}"/>
    <pc:docChg chg="modSld">
      <pc:chgData name="Heliks Jiří" userId="S::jiri.heliks@kr-karlovarsky.cz::91d218d0-adb3-4a1b-b20e-933860e19d4a" providerId="AD" clId="Web-{F754FD9D-471E-18CD-4213-9929C49BFCA7}" dt="2022-11-25T12:52:28.890" v="2" actId="20577"/>
      <pc:docMkLst>
        <pc:docMk/>
      </pc:docMkLst>
      <pc:sldChg chg="modSp">
        <pc:chgData name="Heliks Jiří" userId="S::jiri.heliks@kr-karlovarsky.cz::91d218d0-adb3-4a1b-b20e-933860e19d4a" providerId="AD" clId="Web-{F754FD9D-471E-18CD-4213-9929C49BFCA7}" dt="2022-11-25T12:52:28.890" v="2" actId="20577"/>
        <pc:sldMkLst>
          <pc:docMk/>
          <pc:sldMk cId="644999677" sldId="397"/>
        </pc:sldMkLst>
        <pc:spChg chg="mod">
          <ac:chgData name="Heliks Jiří" userId="S::jiri.heliks@kr-karlovarsky.cz::91d218d0-adb3-4a1b-b20e-933860e19d4a" providerId="AD" clId="Web-{F754FD9D-471E-18CD-4213-9929C49BFCA7}" dt="2022-11-25T12:52:28.890" v="2" actId="20577"/>
          <ac:spMkLst>
            <pc:docMk/>
            <pc:sldMk cId="644999677" sldId="397"/>
            <ac:spMk id="3" creationId="{3893CC10-1805-B6EB-4842-6AFE7F1A73D7}"/>
          </ac:spMkLst>
        </pc:spChg>
      </pc:sldChg>
    </pc:docChg>
  </pc:docChgLst>
  <pc:docChgLst>
    <pc:chgData name="Heliks Jiří" userId="S::jiri.heliks@kr-karlovarsky.cz::91d218d0-adb3-4a1b-b20e-933860e19d4a" providerId="AD" clId="Web-{FFADACB2-3893-4B29-AD80-D4FFE8E1A203}"/>
    <pc:docChg chg="modSld">
      <pc:chgData name="Heliks Jiří" userId="S::jiri.heliks@kr-karlovarsky.cz::91d218d0-adb3-4a1b-b20e-933860e19d4a" providerId="AD" clId="Web-{FFADACB2-3893-4B29-AD80-D4FFE8E1A203}" dt="2022-11-25T09:07:40.005" v="2" actId="20577"/>
      <pc:docMkLst>
        <pc:docMk/>
      </pc:docMkLst>
      <pc:sldChg chg="addSp modSp">
        <pc:chgData name="Heliks Jiří" userId="S::jiri.heliks@kr-karlovarsky.cz::91d218d0-adb3-4a1b-b20e-933860e19d4a" providerId="AD" clId="Web-{FFADACB2-3893-4B29-AD80-D4FFE8E1A203}" dt="2022-11-25T09:07:40.005" v="2" actId="20577"/>
        <pc:sldMkLst>
          <pc:docMk/>
          <pc:sldMk cId="1936638662" sldId="398"/>
        </pc:sldMkLst>
        <pc:spChg chg="add mod">
          <ac:chgData name="Heliks Jiří" userId="S::jiri.heliks@kr-karlovarsky.cz::91d218d0-adb3-4a1b-b20e-933860e19d4a" providerId="AD" clId="Web-{FFADACB2-3893-4B29-AD80-D4FFE8E1A203}" dt="2022-11-25T09:07:40.005" v="2" actId="20577"/>
          <ac:spMkLst>
            <pc:docMk/>
            <pc:sldMk cId="1936638662" sldId="398"/>
            <ac:spMk id="2" creationId="{14542F7C-9122-385E-69E6-C471102E92E9}"/>
          </ac:spMkLst>
        </pc:spChg>
      </pc:sldChg>
    </pc:docChg>
  </pc:docChgLst>
  <pc:docChgLst>
    <pc:chgData name="kaja.vondracek@teams.georeal.cz" userId="S::urn:spo:guest#kaja.vondracek@teams.georeal.cz::" providerId="AD" clId="Web-{3A9B7195-B7AC-082C-3F15-F927AD6A3357}"/>
    <pc:docChg chg="modSld">
      <pc:chgData name="kaja.vondracek@teams.georeal.cz" userId="S::urn:spo:guest#kaja.vondracek@teams.georeal.cz::" providerId="AD" clId="Web-{3A9B7195-B7AC-082C-3F15-F927AD6A3357}" dt="2022-11-25T12:21:38.305" v="142" actId="20577"/>
      <pc:docMkLst>
        <pc:docMk/>
      </pc:docMkLst>
      <pc:sldChg chg="addSp modSp">
        <pc:chgData name="kaja.vondracek@teams.georeal.cz" userId="S::urn:spo:guest#kaja.vondracek@teams.georeal.cz::" providerId="AD" clId="Web-{3A9B7195-B7AC-082C-3F15-F927AD6A3357}" dt="2022-11-25T12:15:12.775" v="24" actId="1076"/>
        <pc:sldMkLst>
          <pc:docMk/>
          <pc:sldMk cId="1224112657" sldId="375"/>
        </pc:sldMkLst>
        <pc:picChg chg="add mod">
          <ac:chgData name="kaja.vondracek@teams.georeal.cz" userId="S::urn:spo:guest#kaja.vondracek@teams.georeal.cz::" providerId="AD" clId="Web-{3A9B7195-B7AC-082C-3F15-F927AD6A3357}" dt="2022-11-25T12:15:12.775" v="24" actId="1076"/>
          <ac:picMkLst>
            <pc:docMk/>
            <pc:sldMk cId="1224112657" sldId="375"/>
            <ac:picMk id="2" creationId="{0B7738B8-5E7E-BBA9-E71A-2957E7BC9665}"/>
          </ac:picMkLst>
        </pc:picChg>
      </pc:sldChg>
      <pc:sldChg chg="modSp">
        <pc:chgData name="kaja.vondracek@teams.georeal.cz" userId="S::urn:spo:guest#kaja.vondracek@teams.georeal.cz::" providerId="AD" clId="Web-{3A9B7195-B7AC-082C-3F15-F927AD6A3357}" dt="2022-11-25T12:21:38.305" v="142" actId="20577"/>
        <pc:sldMkLst>
          <pc:docMk/>
          <pc:sldMk cId="2247715319" sldId="376"/>
        </pc:sldMkLst>
        <pc:spChg chg="mod">
          <ac:chgData name="kaja.vondracek@teams.georeal.cz" userId="S::urn:spo:guest#kaja.vondracek@teams.georeal.cz::" providerId="AD" clId="Web-{3A9B7195-B7AC-082C-3F15-F927AD6A3357}" dt="2022-11-25T12:21:38.305" v="142" actId="20577"/>
          <ac:spMkLst>
            <pc:docMk/>
            <pc:sldMk cId="2247715319" sldId="376"/>
            <ac:spMk id="10" creationId="{00000000-0000-0000-0000-000000000000}"/>
          </ac:spMkLst>
        </pc:spChg>
      </pc:sldChg>
      <pc:sldChg chg="modSp">
        <pc:chgData name="kaja.vondracek@teams.georeal.cz" userId="S::urn:spo:guest#kaja.vondracek@teams.georeal.cz::" providerId="AD" clId="Web-{3A9B7195-B7AC-082C-3F15-F927AD6A3357}" dt="2022-11-25T12:14:20.382" v="16" actId="20577"/>
        <pc:sldMkLst>
          <pc:docMk/>
          <pc:sldMk cId="644999677" sldId="397"/>
        </pc:sldMkLst>
        <pc:spChg chg="mod">
          <ac:chgData name="kaja.vondracek@teams.georeal.cz" userId="S::urn:spo:guest#kaja.vondracek@teams.georeal.cz::" providerId="AD" clId="Web-{3A9B7195-B7AC-082C-3F15-F927AD6A3357}" dt="2022-11-25T12:14:20.382" v="16" actId="20577"/>
          <ac:spMkLst>
            <pc:docMk/>
            <pc:sldMk cId="644999677" sldId="397"/>
            <ac:spMk id="5" creationId="{FC843F4D-FAFB-0695-331B-0FD1296FF8F5}"/>
          </ac:spMkLst>
        </pc:spChg>
      </pc:sldChg>
    </pc:docChg>
  </pc:docChgLst>
  <pc:docChgLst>
    <pc:chgData name="Heliks Jiří" userId="S::jiri.heliks@kr-karlovarsky.cz::91d218d0-adb3-4a1b-b20e-933860e19d4a" providerId="AD" clId="Web-{8FABFDF4-F7F2-4557-AE58-46072A0805AE}"/>
    <pc:docChg chg="addSld modSld sldOrd">
      <pc:chgData name="Heliks Jiří" userId="S::jiri.heliks@kr-karlovarsky.cz::91d218d0-adb3-4a1b-b20e-933860e19d4a" providerId="AD" clId="Web-{8FABFDF4-F7F2-4557-AE58-46072A0805AE}" dt="2022-11-25T09:05:01.215" v="31"/>
      <pc:docMkLst>
        <pc:docMk/>
      </pc:docMkLst>
      <pc:sldChg chg="addSp modSp new ord">
        <pc:chgData name="Heliks Jiří" userId="S::jiri.heliks@kr-karlovarsky.cz::91d218d0-adb3-4a1b-b20e-933860e19d4a" providerId="AD" clId="Web-{8FABFDF4-F7F2-4557-AE58-46072A0805AE}" dt="2022-11-25T09:04:54.637" v="30" actId="20577"/>
        <pc:sldMkLst>
          <pc:docMk/>
          <pc:sldMk cId="644999677" sldId="397"/>
        </pc:sldMkLst>
        <pc:spChg chg="add mod">
          <ac:chgData name="Heliks Jiří" userId="S::jiri.heliks@kr-karlovarsky.cz::91d218d0-adb3-4a1b-b20e-933860e19d4a" providerId="AD" clId="Web-{8FABFDF4-F7F2-4557-AE58-46072A0805AE}" dt="2022-11-25T09:04:54.637" v="30" actId="20577"/>
          <ac:spMkLst>
            <pc:docMk/>
            <pc:sldMk cId="644999677" sldId="397"/>
            <ac:spMk id="3" creationId="{3893CC10-1805-B6EB-4842-6AFE7F1A73D7}"/>
          </ac:spMkLst>
        </pc:spChg>
        <pc:spChg chg="add">
          <ac:chgData name="Heliks Jiří" userId="S::jiri.heliks@kr-karlovarsky.cz::91d218d0-adb3-4a1b-b20e-933860e19d4a" providerId="AD" clId="Web-{8FABFDF4-F7F2-4557-AE58-46072A0805AE}" dt="2022-11-25T09:03:45.401" v="3"/>
          <ac:spMkLst>
            <pc:docMk/>
            <pc:sldMk cId="644999677" sldId="397"/>
            <ac:spMk id="5" creationId="{FC843F4D-FAFB-0695-331B-0FD1296FF8F5}"/>
          </ac:spMkLst>
        </pc:spChg>
      </pc:sldChg>
      <pc:sldChg chg="new">
        <pc:chgData name="Heliks Jiří" userId="S::jiri.heliks@kr-karlovarsky.cz::91d218d0-adb3-4a1b-b20e-933860e19d4a" providerId="AD" clId="Web-{8FABFDF4-F7F2-4557-AE58-46072A0805AE}" dt="2022-11-25T09:05:01.215" v="31"/>
        <pc:sldMkLst>
          <pc:docMk/>
          <pc:sldMk cId="1936638662" sldId="398"/>
        </pc:sldMkLst>
      </pc:sldChg>
    </pc:docChg>
  </pc:docChgLst>
  <pc:docChgLst>
    <pc:chgData name="Heliks Jiří" userId="S::jiri.heliks@kr-karlovarsky.cz::91d218d0-adb3-4a1b-b20e-933860e19d4a" providerId="AD" clId="Web-{1A5F1BBB-A18C-4A01-813B-039A324BDAFF}"/>
    <pc:docChg chg="addSld modSld sldOrd">
      <pc:chgData name="Heliks Jiří" userId="S::jiri.heliks@kr-karlovarsky.cz::91d218d0-adb3-4a1b-b20e-933860e19d4a" providerId="AD" clId="Web-{1A5F1BBB-A18C-4A01-813B-039A324BDAFF}" dt="2022-11-25T10:48:35.020" v="147" actId="20577"/>
      <pc:docMkLst>
        <pc:docMk/>
      </pc:docMkLst>
      <pc:sldChg chg="modSp">
        <pc:chgData name="Heliks Jiří" userId="S::jiri.heliks@kr-karlovarsky.cz::91d218d0-adb3-4a1b-b20e-933860e19d4a" providerId="AD" clId="Web-{1A5F1BBB-A18C-4A01-813B-039A324BDAFF}" dt="2022-11-25T10:00:05.270" v="45" actId="1076"/>
        <pc:sldMkLst>
          <pc:docMk/>
          <pc:sldMk cId="644999677" sldId="397"/>
        </pc:sldMkLst>
        <pc:spChg chg="mod">
          <ac:chgData name="Heliks Jiří" userId="S::jiri.heliks@kr-karlovarsky.cz::91d218d0-adb3-4a1b-b20e-933860e19d4a" providerId="AD" clId="Web-{1A5F1BBB-A18C-4A01-813B-039A324BDAFF}" dt="2022-11-25T09:58:53.316" v="34" actId="14100"/>
          <ac:spMkLst>
            <pc:docMk/>
            <pc:sldMk cId="644999677" sldId="397"/>
            <ac:spMk id="3" creationId="{3893CC10-1805-B6EB-4842-6AFE7F1A73D7}"/>
          </ac:spMkLst>
        </pc:spChg>
        <pc:spChg chg="mod">
          <ac:chgData name="Heliks Jiří" userId="S::jiri.heliks@kr-karlovarsky.cz::91d218d0-adb3-4a1b-b20e-933860e19d4a" providerId="AD" clId="Web-{1A5F1BBB-A18C-4A01-813B-039A324BDAFF}" dt="2022-11-25T09:58:56.800" v="35" actId="1076"/>
          <ac:spMkLst>
            <pc:docMk/>
            <pc:sldMk cId="644999677" sldId="397"/>
            <ac:spMk id="5" creationId="{FC843F4D-FAFB-0695-331B-0FD1296FF8F5}"/>
          </ac:spMkLst>
        </pc:spChg>
        <pc:picChg chg="mod">
          <ac:chgData name="Heliks Jiří" userId="S::jiri.heliks@kr-karlovarsky.cz::91d218d0-adb3-4a1b-b20e-933860e19d4a" providerId="AD" clId="Web-{1A5F1BBB-A18C-4A01-813B-039A324BDAFF}" dt="2022-11-25T10:00:05.270" v="45" actId="1076"/>
          <ac:picMkLst>
            <pc:docMk/>
            <pc:sldMk cId="644999677" sldId="397"/>
            <ac:picMk id="2" creationId="{1F993F97-1684-1D3A-109F-B33661996226}"/>
          </ac:picMkLst>
        </pc:picChg>
      </pc:sldChg>
      <pc:sldChg chg="addSp delSp modSp new">
        <pc:chgData name="Heliks Jiří" userId="S::jiri.heliks@kr-karlovarsky.cz::91d218d0-adb3-4a1b-b20e-933860e19d4a" providerId="AD" clId="Web-{1A5F1BBB-A18C-4A01-813B-039A324BDAFF}" dt="2022-11-25T10:48:35.020" v="147" actId="20577"/>
        <pc:sldMkLst>
          <pc:docMk/>
          <pc:sldMk cId="3364702908" sldId="398"/>
        </pc:sldMkLst>
        <pc:spChg chg="add mod">
          <ac:chgData name="Heliks Jiří" userId="S::jiri.heliks@kr-karlovarsky.cz::91d218d0-adb3-4a1b-b20e-933860e19d4a" providerId="AD" clId="Web-{1A5F1BBB-A18C-4A01-813B-039A324BDAFF}" dt="2022-11-25T10:48:35.020" v="147" actId="20577"/>
          <ac:spMkLst>
            <pc:docMk/>
            <pc:sldMk cId="3364702908" sldId="398"/>
            <ac:spMk id="3" creationId="{BC4E998C-5193-3DB3-B00B-2ED70E40B305}"/>
          </ac:spMkLst>
        </pc:spChg>
        <pc:spChg chg="add del">
          <ac:chgData name="Heliks Jiří" userId="S::jiri.heliks@kr-karlovarsky.cz::91d218d0-adb3-4a1b-b20e-933860e19d4a" providerId="AD" clId="Web-{1A5F1BBB-A18C-4A01-813B-039A324BDAFF}" dt="2022-11-25T10:08:47.935" v="141"/>
          <ac:spMkLst>
            <pc:docMk/>
            <pc:sldMk cId="3364702908" sldId="398"/>
            <ac:spMk id="5" creationId="{9CBFF347-8013-DDD6-06BD-FF899C850E84}"/>
          </ac:spMkLst>
        </pc:spChg>
        <pc:spChg chg="add mod">
          <ac:chgData name="Heliks Jiří" userId="S::jiri.heliks@kr-karlovarsky.cz::91d218d0-adb3-4a1b-b20e-933860e19d4a" providerId="AD" clId="Web-{1A5F1BBB-A18C-4A01-813B-039A324BDAFF}" dt="2022-11-25T10:48:15.051" v="145" actId="20577"/>
          <ac:spMkLst>
            <pc:docMk/>
            <pc:sldMk cId="3364702908" sldId="398"/>
            <ac:spMk id="7" creationId="{CD3D79B8-281B-FC5C-EB7B-C479EED9A8A3}"/>
          </ac:spMkLst>
        </pc:spChg>
      </pc:sldChg>
      <pc:sldChg chg="addSp delSp modSp new ord">
        <pc:chgData name="Heliks Jiří" userId="S::jiri.heliks@kr-karlovarsky.cz::91d218d0-adb3-4a1b-b20e-933860e19d4a" providerId="AD" clId="Web-{1A5F1BBB-A18C-4A01-813B-039A324BDAFF}" dt="2022-11-25T10:05:24.978" v="110" actId="20577"/>
        <pc:sldMkLst>
          <pc:docMk/>
          <pc:sldMk cId="1901805325" sldId="399"/>
        </pc:sldMkLst>
        <pc:spChg chg="del">
          <ac:chgData name="Heliks Jiří" userId="S::jiri.heliks@kr-karlovarsky.cz::91d218d0-adb3-4a1b-b20e-933860e19d4a" providerId="AD" clId="Web-{1A5F1BBB-A18C-4A01-813B-039A324BDAFF}" dt="2022-11-25T10:03:46.555" v="56"/>
          <ac:spMkLst>
            <pc:docMk/>
            <pc:sldMk cId="1901805325" sldId="399"/>
            <ac:spMk id="2" creationId="{8CEC4C86-E9EA-4162-254B-31C428FDD76E}"/>
          </ac:spMkLst>
        </pc:spChg>
        <pc:spChg chg="mod">
          <ac:chgData name="Heliks Jiří" userId="S::jiri.heliks@kr-karlovarsky.cz::91d218d0-adb3-4a1b-b20e-933860e19d4a" providerId="AD" clId="Web-{1A5F1BBB-A18C-4A01-813B-039A324BDAFF}" dt="2022-11-25T10:05:24.978" v="110" actId="20577"/>
          <ac:spMkLst>
            <pc:docMk/>
            <pc:sldMk cId="1901805325" sldId="399"/>
            <ac:spMk id="3" creationId="{DB0F133F-7D93-BBA7-2D2A-E8E8322A8894}"/>
          </ac:spMkLst>
        </pc:spChg>
        <pc:spChg chg="add mod">
          <ac:chgData name="Heliks Jiří" userId="S::jiri.heliks@kr-karlovarsky.cz::91d218d0-adb3-4a1b-b20e-933860e19d4a" providerId="AD" clId="Web-{1A5F1BBB-A18C-4A01-813B-039A324BDAFF}" dt="2022-11-25T10:05:20.541" v="109" actId="20577"/>
          <ac:spMkLst>
            <pc:docMk/>
            <pc:sldMk cId="1901805325" sldId="399"/>
            <ac:spMk id="5" creationId="{812EC87D-9D25-56B1-67D8-D7BDCDD8613A}"/>
          </ac:spMkLst>
        </pc:spChg>
      </pc:sldChg>
    </pc:docChg>
  </pc:docChgLst>
  <pc:docChgLst>
    <pc:chgData name="Nováček Tomáš" userId="S::tomas.novacek@kr-karlovarsky.cz::af0c4a39-83a0-4434-aa5e-f96e7a2e0d0e" providerId="AD" clId="Web-{2D3DBC72-49F4-4227-8FA3-AF4F6E502AA5}"/>
    <pc:docChg chg="delSld modSld sldOrd">
      <pc:chgData name="Nováček Tomáš" userId="S::tomas.novacek@kr-karlovarsky.cz::af0c4a39-83a0-4434-aa5e-f96e7a2e0d0e" providerId="AD" clId="Web-{2D3DBC72-49F4-4227-8FA3-AF4F6E502AA5}" dt="2022-11-25T09:49:08.500" v="206" actId="20577"/>
      <pc:docMkLst>
        <pc:docMk/>
      </pc:docMkLst>
      <pc:sldChg chg="ord">
        <pc:chgData name="Nováček Tomáš" userId="S::tomas.novacek@kr-karlovarsky.cz::af0c4a39-83a0-4434-aa5e-f96e7a2e0d0e" providerId="AD" clId="Web-{2D3DBC72-49F4-4227-8FA3-AF4F6E502AA5}" dt="2022-11-25T09:46:31.903" v="164"/>
        <pc:sldMkLst>
          <pc:docMk/>
          <pc:sldMk cId="2610212566" sldId="257"/>
        </pc:sldMkLst>
      </pc:sldChg>
      <pc:sldChg chg="ord">
        <pc:chgData name="Nováček Tomáš" userId="S::tomas.novacek@kr-karlovarsky.cz::af0c4a39-83a0-4434-aa5e-f96e7a2e0d0e" providerId="AD" clId="Web-{2D3DBC72-49F4-4227-8FA3-AF4F6E502AA5}" dt="2022-11-25T09:46:29.340" v="163"/>
        <pc:sldMkLst>
          <pc:docMk/>
          <pc:sldMk cId="2473192989" sldId="330"/>
        </pc:sldMkLst>
      </pc:sldChg>
      <pc:sldChg chg="modSp">
        <pc:chgData name="Nováček Tomáš" userId="S::tomas.novacek@kr-karlovarsky.cz::af0c4a39-83a0-4434-aa5e-f96e7a2e0d0e" providerId="AD" clId="Web-{2D3DBC72-49F4-4227-8FA3-AF4F6E502AA5}" dt="2022-11-25T09:49:08.500" v="206" actId="20577"/>
        <pc:sldMkLst>
          <pc:docMk/>
          <pc:sldMk cId="678265869" sldId="395"/>
        </pc:sldMkLst>
        <pc:spChg chg="mod">
          <ac:chgData name="Nováček Tomáš" userId="S::tomas.novacek@kr-karlovarsky.cz::af0c4a39-83a0-4434-aa5e-f96e7a2e0d0e" providerId="AD" clId="Web-{2D3DBC72-49F4-4227-8FA3-AF4F6E502AA5}" dt="2022-11-25T09:49:08.500" v="206" actId="20577"/>
          <ac:spMkLst>
            <pc:docMk/>
            <pc:sldMk cId="678265869" sldId="395"/>
            <ac:spMk id="10" creationId="{00000000-0000-0000-0000-000000000000}"/>
          </ac:spMkLst>
        </pc:spChg>
      </pc:sldChg>
      <pc:sldChg chg="del">
        <pc:chgData name="Nováček Tomáš" userId="S::tomas.novacek@kr-karlovarsky.cz::af0c4a39-83a0-4434-aa5e-f96e7a2e0d0e" providerId="AD" clId="Web-{2D3DBC72-49F4-4227-8FA3-AF4F6E502AA5}" dt="2022-11-25T09:46:27.246" v="162"/>
        <pc:sldMkLst>
          <pc:docMk/>
          <pc:sldMk cId="1936638662" sldId="398"/>
        </pc:sldMkLst>
      </pc:sldChg>
    </pc:docChg>
  </pc:docChgLst>
  <pc:docChgLst>
    <pc:chgData name="kaja.vondracek@teams.georeal.cz" userId="S::urn:spo:guest#kaja.vondracek@teams.georeal.cz::" providerId="AD" clId="Web-{33CE4000-8F4B-4919-94A4-16A0D0E4140F}"/>
    <pc:docChg chg="modSld">
      <pc:chgData name="kaja.vondracek@teams.georeal.cz" userId="S::urn:spo:guest#kaja.vondracek@teams.georeal.cz::" providerId="AD" clId="Web-{33CE4000-8F4B-4919-94A4-16A0D0E4140F}" dt="2022-11-26T16:02:07.209" v="4" actId="20577"/>
      <pc:docMkLst>
        <pc:docMk/>
      </pc:docMkLst>
      <pc:sldChg chg="modSp">
        <pc:chgData name="kaja.vondracek@teams.georeal.cz" userId="S::urn:spo:guest#kaja.vondracek@teams.georeal.cz::" providerId="AD" clId="Web-{33CE4000-8F4B-4919-94A4-16A0D0E4140F}" dt="2022-11-26T16:02:07.209" v="4" actId="20577"/>
        <pc:sldMkLst>
          <pc:docMk/>
          <pc:sldMk cId="1901805325" sldId="399"/>
        </pc:sldMkLst>
        <pc:spChg chg="mod">
          <ac:chgData name="kaja.vondracek@teams.georeal.cz" userId="S::urn:spo:guest#kaja.vondracek@teams.georeal.cz::" providerId="AD" clId="Web-{33CE4000-8F4B-4919-94A4-16A0D0E4140F}" dt="2022-11-26T16:02:07.209" v="4" actId="20577"/>
          <ac:spMkLst>
            <pc:docMk/>
            <pc:sldMk cId="1901805325" sldId="399"/>
            <ac:spMk id="5" creationId="{812EC87D-9D25-56B1-67D8-D7BDCDD8613A}"/>
          </ac:spMkLst>
        </pc:spChg>
      </pc:sldChg>
    </pc:docChg>
  </pc:docChgLst>
  <pc:docChgLst>
    <pc:chgData name="Heliks Jiří" userId="S::jiri.heliks@kr-karlovarsky.cz::91d218d0-adb3-4a1b-b20e-933860e19d4a" providerId="AD" clId="Web-{43DCA151-8BB9-4910-B1E7-A46BB30DD325}"/>
    <pc:docChg chg="delSld modSld">
      <pc:chgData name="Heliks Jiří" userId="S::jiri.heliks@kr-karlovarsky.cz::91d218d0-adb3-4a1b-b20e-933860e19d4a" providerId="AD" clId="Web-{43DCA151-8BB9-4910-B1E7-A46BB30DD325}" dt="2022-11-25T08:15:26.480" v="94"/>
      <pc:docMkLst>
        <pc:docMk/>
      </pc:docMkLst>
      <pc:sldChg chg="modSp">
        <pc:chgData name="Heliks Jiří" userId="S::jiri.heliks@kr-karlovarsky.cz::91d218d0-adb3-4a1b-b20e-933860e19d4a" providerId="AD" clId="Web-{43DCA151-8BB9-4910-B1E7-A46BB30DD325}" dt="2022-11-25T08:15:20.480" v="93" actId="20577"/>
        <pc:sldMkLst>
          <pc:docMk/>
          <pc:sldMk cId="678265869" sldId="395"/>
        </pc:sldMkLst>
        <pc:spChg chg="mod">
          <ac:chgData name="Heliks Jiří" userId="S::jiri.heliks@kr-karlovarsky.cz::91d218d0-adb3-4a1b-b20e-933860e19d4a" providerId="AD" clId="Web-{43DCA151-8BB9-4910-B1E7-A46BB30DD325}" dt="2022-11-25T08:12:04.378" v="0" actId="20577"/>
          <ac:spMkLst>
            <pc:docMk/>
            <pc:sldMk cId="678265869" sldId="395"/>
            <ac:spMk id="8" creationId="{00000000-0000-0000-0000-000000000000}"/>
          </ac:spMkLst>
        </pc:spChg>
        <pc:spChg chg="mod">
          <ac:chgData name="Heliks Jiří" userId="S::jiri.heliks@kr-karlovarsky.cz::91d218d0-adb3-4a1b-b20e-933860e19d4a" providerId="AD" clId="Web-{43DCA151-8BB9-4910-B1E7-A46BB30DD325}" dt="2022-11-25T08:15:20.480" v="93" actId="20577"/>
          <ac:spMkLst>
            <pc:docMk/>
            <pc:sldMk cId="678265869" sldId="395"/>
            <ac:spMk id="10" creationId="{00000000-0000-0000-0000-000000000000}"/>
          </ac:spMkLst>
        </pc:spChg>
      </pc:sldChg>
      <pc:sldChg chg="del">
        <pc:chgData name="Heliks Jiří" userId="S::jiri.heliks@kr-karlovarsky.cz::91d218d0-adb3-4a1b-b20e-933860e19d4a" providerId="AD" clId="Web-{43DCA151-8BB9-4910-B1E7-A46BB30DD325}" dt="2022-11-25T08:15:26.480" v="94"/>
        <pc:sldMkLst>
          <pc:docMk/>
          <pc:sldMk cId="3908933129" sldId="397"/>
        </pc:sldMkLst>
      </pc:sldChg>
    </pc:docChg>
  </pc:docChgLst>
  <pc:docChgLst>
    <pc:chgData name="Heliks Jiří" userId="S::jiri.heliks@kr-karlovarsky.cz::91d218d0-adb3-4a1b-b20e-933860e19d4a" providerId="AD" clId="Web-{188ACBE0-1E19-4D0B-B6A0-C716F81726D6}"/>
    <pc:docChg chg="modSld">
      <pc:chgData name="Heliks Jiří" userId="S::jiri.heliks@kr-karlovarsky.cz::91d218d0-adb3-4a1b-b20e-933860e19d4a" providerId="AD" clId="Web-{188ACBE0-1E19-4D0B-B6A0-C716F81726D6}" dt="2022-11-25T09:08:59.363" v="1" actId="20577"/>
      <pc:docMkLst>
        <pc:docMk/>
      </pc:docMkLst>
      <pc:sldChg chg="modSp">
        <pc:chgData name="Heliks Jiří" userId="S::jiri.heliks@kr-karlovarsky.cz::91d218d0-adb3-4a1b-b20e-933860e19d4a" providerId="AD" clId="Web-{188ACBE0-1E19-4D0B-B6A0-C716F81726D6}" dt="2022-11-25T09:08:59.363" v="1" actId="20577"/>
        <pc:sldMkLst>
          <pc:docMk/>
          <pc:sldMk cId="1936638662" sldId="398"/>
        </pc:sldMkLst>
        <pc:spChg chg="mod">
          <ac:chgData name="Heliks Jiří" userId="S::jiri.heliks@kr-karlovarsky.cz::91d218d0-adb3-4a1b-b20e-933860e19d4a" providerId="AD" clId="Web-{188ACBE0-1E19-4D0B-B6A0-C716F81726D6}" dt="2022-11-25T09:08:59.363" v="1" actId="20577"/>
          <ac:spMkLst>
            <pc:docMk/>
            <pc:sldMk cId="1936638662" sldId="398"/>
            <ac:spMk id="2" creationId="{14542F7C-9122-385E-69E6-C471102E92E9}"/>
          </ac:spMkLst>
        </pc:spChg>
      </pc:sldChg>
    </pc:docChg>
  </pc:docChgLst>
  <pc:docChgLst>
    <pc:chgData name="Heliks Jiří" userId="S::jiri.heliks@kr-karlovarsky.cz::91d218d0-adb3-4a1b-b20e-933860e19d4a" providerId="AD" clId="Web-{8D294723-BE5D-42C5-9246-B24C6FE1D1E8}"/>
    <pc:docChg chg="addSld modSld">
      <pc:chgData name="Heliks Jiří" userId="S::jiri.heliks@kr-karlovarsky.cz::91d218d0-adb3-4a1b-b20e-933860e19d4a" providerId="AD" clId="Web-{8D294723-BE5D-42C5-9246-B24C6FE1D1E8}" dt="2022-11-25T11:08:52.309" v="513" actId="20577"/>
      <pc:docMkLst>
        <pc:docMk/>
      </pc:docMkLst>
      <pc:sldChg chg="addSp modSp">
        <pc:chgData name="Heliks Jiří" userId="S::jiri.heliks@kr-karlovarsky.cz::91d218d0-adb3-4a1b-b20e-933860e19d4a" providerId="AD" clId="Web-{8D294723-BE5D-42C5-9246-B24C6FE1D1E8}" dt="2022-11-25T10:57:13.465" v="254" actId="20577"/>
        <pc:sldMkLst>
          <pc:docMk/>
          <pc:sldMk cId="3364702908" sldId="398"/>
        </pc:sldMkLst>
        <pc:spChg chg="add mod">
          <ac:chgData name="Heliks Jiří" userId="S::jiri.heliks@kr-karlovarsky.cz::91d218d0-adb3-4a1b-b20e-933860e19d4a" providerId="AD" clId="Web-{8D294723-BE5D-42C5-9246-B24C6FE1D1E8}" dt="2022-11-25T10:57:13.465" v="254" actId="20577"/>
          <ac:spMkLst>
            <pc:docMk/>
            <pc:sldMk cId="3364702908" sldId="398"/>
            <ac:spMk id="2" creationId="{5DA2A001-6AEE-A081-BFBF-C211CC1B7F73}"/>
          </ac:spMkLst>
        </pc:spChg>
      </pc:sldChg>
      <pc:sldChg chg="modSp add replId">
        <pc:chgData name="Heliks Jiří" userId="S::jiri.heliks@kr-karlovarsky.cz::91d218d0-adb3-4a1b-b20e-933860e19d4a" providerId="AD" clId="Web-{8D294723-BE5D-42C5-9246-B24C6FE1D1E8}" dt="2022-11-25T11:08:52.309" v="513" actId="20577"/>
        <pc:sldMkLst>
          <pc:docMk/>
          <pc:sldMk cId="1783765390" sldId="400"/>
        </pc:sldMkLst>
        <pc:spChg chg="mod">
          <ac:chgData name="Heliks Jiří" userId="S::jiri.heliks@kr-karlovarsky.cz::91d218d0-adb3-4a1b-b20e-933860e19d4a" providerId="AD" clId="Web-{8D294723-BE5D-42C5-9246-B24C6FE1D1E8}" dt="2022-11-25T11:08:52.309" v="513" actId="20577"/>
          <ac:spMkLst>
            <pc:docMk/>
            <pc:sldMk cId="1783765390" sldId="400"/>
            <ac:spMk id="2" creationId="{5DA2A001-6AEE-A081-BFBF-C211CC1B7F73}"/>
          </ac:spMkLst>
        </pc:spChg>
      </pc:sldChg>
    </pc:docChg>
  </pc:docChgLst>
  <pc:docChgLst>
    <pc:chgData name="Nováček Tomáš" userId="S::tomas.novacek@kr-karlovarsky.cz::af0c4a39-83a0-4434-aa5e-f96e7a2e0d0e" providerId="AD" clId="Web-{577F9776-5620-4525-98BE-DD66C03B809B}"/>
    <pc:docChg chg="modSld">
      <pc:chgData name="Nováček Tomáš" userId="S::tomas.novacek@kr-karlovarsky.cz::af0c4a39-83a0-4434-aa5e-f96e7a2e0d0e" providerId="AD" clId="Web-{577F9776-5620-4525-98BE-DD66C03B809B}" dt="2022-11-25T09:51:27.123" v="8" actId="20577"/>
      <pc:docMkLst>
        <pc:docMk/>
      </pc:docMkLst>
      <pc:sldChg chg="modSp">
        <pc:chgData name="Nováček Tomáš" userId="S::tomas.novacek@kr-karlovarsky.cz::af0c4a39-83a0-4434-aa5e-f96e7a2e0d0e" providerId="AD" clId="Web-{577F9776-5620-4525-98BE-DD66C03B809B}" dt="2022-11-25T09:51:27.123" v="8" actId="20577"/>
        <pc:sldMkLst>
          <pc:docMk/>
          <pc:sldMk cId="2497036016" sldId="396"/>
        </pc:sldMkLst>
        <pc:spChg chg="mod">
          <ac:chgData name="Nováček Tomáš" userId="S::tomas.novacek@kr-karlovarsky.cz::af0c4a39-83a0-4434-aa5e-f96e7a2e0d0e" providerId="AD" clId="Web-{577F9776-5620-4525-98BE-DD66C03B809B}" dt="2022-11-25T09:51:27.123" v="8" actId="20577"/>
          <ac:spMkLst>
            <pc:docMk/>
            <pc:sldMk cId="2497036016" sldId="396"/>
            <ac:spMk id="8" creationId="{00000000-0000-0000-0000-000000000000}"/>
          </ac:spMkLst>
        </pc:spChg>
      </pc:sldChg>
      <pc:sldChg chg="addSp modSp">
        <pc:chgData name="Nováček Tomáš" userId="S::tomas.novacek@kr-karlovarsky.cz::af0c4a39-83a0-4434-aa5e-f96e7a2e0d0e" providerId="AD" clId="Web-{577F9776-5620-4525-98BE-DD66C03B809B}" dt="2022-11-25T09:50:24.216" v="5" actId="1076"/>
        <pc:sldMkLst>
          <pc:docMk/>
          <pc:sldMk cId="644999677" sldId="397"/>
        </pc:sldMkLst>
        <pc:picChg chg="add mod">
          <ac:chgData name="Nováček Tomáš" userId="S::tomas.novacek@kr-karlovarsky.cz::af0c4a39-83a0-4434-aa5e-f96e7a2e0d0e" providerId="AD" clId="Web-{577F9776-5620-4525-98BE-DD66C03B809B}" dt="2022-11-25T09:50:24.216" v="5" actId="1076"/>
          <ac:picMkLst>
            <pc:docMk/>
            <pc:sldMk cId="644999677" sldId="397"/>
            <ac:picMk id="2" creationId="{1F993F97-1684-1D3A-109F-B33661996226}"/>
          </ac:picMkLst>
        </pc:picChg>
        <pc:picChg chg="add mod">
          <ac:chgData name="Nováček Tomáš" userId="S::tomas.novacek@kr-karlovarsky.cz::af0c4a39-83a0-4434-aa5e-f96e7a2e0d0e" providerId="AD" clId="Web-{577F9776-5620-4525-98BE-DD66C03B809B}" dt="2022-11-25T09:50:18.809" v="4" actId="1076"/>
          <ac:picMkLst>
            <pc:docMk/>
            <pc:sldMk cId="644999677" sldId="397"/>
            <ac:picMk id="4" creationId="{953AB1F5-DCDD-B406-9DCF-B04CA820486D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0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0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E45E19-35ED-4255-854F-9B2747463CBA}" type="datetimeFigureOut">
              <a:rPr lang="cs-CZ" smtClean="0"/>
              <a:t>15.02.2024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0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4" y="9371286"/>
            <a:ext cx="2918830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E21C38-AE0C-456A-84E9-64986FE92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3906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0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0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1FDE1D-16B3-4988-99D0-7A9B5D656717}" type="datetimeFigureOut">
              <a:rPr lang="cs-CZ" smtClean="0"/>
              <a:t>15.02.2024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0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0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3A12F4-DCBA-45E0-8A88-F7435B85F1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6347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70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914354" algn="l" defTabSz="182870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828709" algn="l" defTabSz="182870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2743063" algn="l" defTabSz="182870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3657417" algn="l" defTabSz="182870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4571771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6126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480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4834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3A12F4-DCBA-45E0-8A88-F7435B85F1EC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3723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B67755-1055-EE33-B070-5AAF7AF553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19E3AA4D-3844-5744-55F5-A6C03503F27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90E788C2-0003-3934-3B6A-82E9097111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8287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CC858AB-F4F3-77C5-73BF-7CE8E9A7A82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A12F4-DCBA-45E0-8A88-F7435B85F1E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4909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AB7AB7-87BD-B1C1-FE5F-B8FACCA8C3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25454DE3-9744-D0F7-8165-ACBB9D0E879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421813D1-36A3-F0AE-116C-C3694502CD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8287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0AB5CF9-E3DB-4698-7B62-D03CAD5045D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A12F4-DCBA-45E0-8A88-F7435B85F1EC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6112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542D6C-67B3-4156-4C6E-4BA36B9F42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7CDFB105-3B74-9F78-C074-55B7E70AB2F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A3CA2E4A-7131-00AA-E069-8E7C29661D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8287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151E866-E8DB-6E00-35C6-9CF6881D5B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A12F4-DCBA-45E0-8A88-F7435B85F1EC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11481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2327FD-061B-025C-8DE4-BF4D7DBF90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7CDF8124-2B9A-684C-7F08-E4C452C0635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D11C6925-E1F4-256C-07C5-C98D7C8F94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8287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718474E-B87E-4458-9F69-1893E296884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A12F4-DCBA-45E0-8A88-F7435B85F1EC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79715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C82EF5-0792-15B1-237D-42427C169A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62289A28-E9AC-9CC9-CD3A-6B432EC4FDC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AE9B5C29-7A7B-8AB7-04C3-5BB6951318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8287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5FD264F-206D-4E04-C8C7-BF9518EDEFD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A12F4-DCBA-45E0-8A88-F7435B85F1EC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60964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08BA8D-81EB-9C3C-F1D9-CFA3BA38DF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11A8E6F4-7320-5D9C-49F9-A154D9C8729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553301DB-B2D0-B419-6849-26A1057AA1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8287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79ECF4C-64CD-DBEC-8BC8-E5E32D098A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A12F4-DCBA-45E0-8A88-F7435B85F1EC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5916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- 1 autor, firma 1 řád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063740" y="1901826"/>
            <a:ext cx="14270872" cy="4775200"/>
          </a:xfrm>
        </p:spPr>
        <p:txBody>
          <a:bodyPr anchor="b">
            <a:normAutofit/>
          </a:bodyPr>
          <a:lstStyle>
            <a:lvl1pPr algn="l">
              <a:defRPr sz="8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cs-CZ"/>
              <a:t>Kliknutím lze upravit styl</a:t>
            </a:r>
            <a:br>
              <a:rPr lang="cs-CZ"/>
            </a:br>
            <a:r>
              <a:rPr lang="cs-CZ"/>
              <a:t>druhý řádek.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481060" y="7640956"/>
            <a:ext cx="12853552" cy="819784"/>
          </a:xfrm>
        </p:spPr>
        <p:txBody>
          <a:bodyPr/>
          <a:lstStyle>
            <a:lvl1pPr marL="0" indent="0" algn="l">
              <a:buNone/>
              <a:defRPr sz="4800" b="0"/>
            </a:lvl1pPr>
            <a:lvl2pPr marL="914354" indent="0" algn="ctr">
              <a:buNone/>
              <a:defRPr sz="4000"/>
            </a:lvl2pPr>
            <a:lvl3pPr marL="1828709" indent="0" algn="ctr">
              <a:buNone/>
              <a:defRPr sz="3600"/>
            </a:lvl3pPr>
            <a:lvl4pPr marL="2743063" indent="0" algn="ctr">
              <a:buNone/>
              <a:defRPr sz="3200"/>
            </a:lvl4pPr>
            <a:lvl5pPr marL="3657417" indent="0" algn="ctr">
              <a:buNone/>
              <a:defRPr sz="3200"/>
            </a:lvl5pPr>
            <a:lvl6pPr marL="4571771" indent="0" algn="ctr">
              <a:buNone/>
              <a:defRPr sz="3200"/>
            </a:lvl6pPr>
            <a:lvl7pPr marL="5486126" indent="0" algn="ctr">
              <a:buNone/>
              <a:defRPr sz="3200"/>
            </a:lvl7pPr>
            <a:lvl8pPr marL="6400480" indent="0" algn="ctr">
              <a:buNone/>
              <a:defRPr sz="3200"/>
            </a:lvl8pPr>
            <a:lvl9pPr marL="7314834" indent="0" algn="ctr">
              <a:buNone/>
              <a:defRPr sz="3200"/>
            </a:lvl9pPr>
          </a:lstStyle>
          <a:p>
            <a:r>
              <a:rPr lang="cs-CZ"/>
              <a:t>Autor příspěvku</a:t>
            </a:r>
            <a:endParaRPr lang="en-US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0" hasCustomPrompt="1"/>
          </p:nvPr>
        </p:nvSpPr>
        <p:spPr>
          <a:xfrm>
            <a:off x="8480425" y="8389938"/>
            <a:ext cx="12853988" cy="1066800"/>
          </a:xfrm>
        </p:spPr>
        <p:txBody>
          <a:bodyPr>
            <a:normAutofit/>
          </a:bodyPr>
          <a:lstStyle>
            <a:lvl1pPr marL="0" indent="0">
              <a:buNone/>
              <a:defRPr sz="48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cs-CZ"/>
              <a:t>Organizace/firma autora - 1 řádek</a:t>
            </a:r>
          </a:p>
        </p:txBody>
      </p:sp>
    </p:spTree>
    <p:extLst>
      <p:ext uri="{BB962C8B-B14F-4D97-AF65-F5344CB8AC3E}">
        <p14:creationId xmlns:p14="http://schemas.microsoft.com/office/powerpoint/2010/main" val="184531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- 1 autor, firma 2 řád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063740" y="1901826"/>
            <a:ext cx="14270872" cy="4775200"/>
          </a:xfrm>
        </p:spPr>
        <p:txBody>
          <a:bodyPr anchor="b">
            <a:normAutofit/>
          </a:bodyPr>
          <a:lstStyle>
            <a:lvl1pPr algn="l">
              <a:defRPr sz="6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cs-CZ"/>
              <a:t>Kliknutím lze upravit styl</a:t>
            </a:r>
            <a:br>
              <a:rPr lang="cs-CZ"/>
            </a:br>
            <a:r>
              <a:rPr lang="cs-CZ"/>
              <a:t>druhý řádek.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481060" y="7386956"/>
            <a:ext cx="12853552" cy="819784"/>
          </a:xfrm>
        </p:spPr>
        <p:txBody>
          <a:bodyPr/>
          <a:lstStyle>
            <a:lvl1pPr marL="0" indent="0" algn="l">
              <a:buNone/>
              <a:defRPr sz="4800" b="0"/>
            </a:lvl1pPr>
            <a:lvl2pPr marL="914354" indent="0" algn="ctr">
              <a:buNone/>
              <a:defRPr sz="4000"/>
            </a:lvl2pPr>
            <a:lvl3pPr marL="1828709" indent="0" algn="ctr">
              <a:buNone/>
              <a:defRPr sz="3600"/>
            </a:lvl3pPr>
            <a:lvl4pPr marL="2743063" indent="0" algn="ctr">
              <a:buNone/>
              <a:defRPr sz="3200"/>
            </a:lvl4pPr>
            <a:lvl5pPr marL="3657417" indent="0" algn="ctr">
              <a:buNone/>
              <a:defRPr sz="3200"/>
            </a:lvl5pPr>
            <a:lvl6pPr marL="4571771" indent="0" algn="ctr">
              <a:buNone/>
              <a:defRPr sz="3200"/>
            </a:lvl6pPr>
            <a:lvl7pPr marL="5486126" indent="0" algn="ctr">
              <a:buNone/>
              <a:defRPr sz="3200"/>
            </a:lvl7pPr>
            <a:lvl8pPr marL="6400480" indent="0" algn="ctr">
              <a:buNone/>
              <a:defRPr sz="3200"/>
            </a:lvl8pPr>
            <a:lvl9pPr marL="7314834" indent="0" algn="ctr">
              <a:buNone/>
              <a:defRPr sz="3200"/>
            </a:lvl9pPr>
          </a:lstStyle>
          <a:p>
            <a:r>
              <a:rPr lang="cs-CZ"/>
              <a:t>Autor příspěvku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0" hasCustomPrompt="1"/>
          </p:nvPr>
        </p:nvSpPr>
        <p:spPr>
          <a:xfrm>
            <a:off x="8480425" y="8255000"/>
            <a:ext cx="13228108" cy="3497263"/>
          </a:xfrm>
        </p:spPr>
        <p:txBody>
          <a:bodyPr>
            <a:noAutofit/>
          </a:bodyPr>
          <a:lstStyle>
            <a:lvl1pPr marL="0" indent="0">
              <a:lnSpc>
                <a:spcPts val="5000"/>
              </a:lnSpc>
              <a:spcBef>
                <a:spcPts val="0"/>
              </a:spcBef>
              <a:buNone/>
              <a:defRPr sz="4800" baseline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914354" indent="0">
              <a:buNone/>
              <a:defRPr sz="4800">
                <a:solidFill>
                  <a:schemeClr val="accent1">
                    <a:lumMod val="60000"/>
                    <a:lumOff val="40000"/>
                  </a:schemeClr>
                </a:solidFill>
              </a:defRPr>
            </a:lvl2pPr>
            <a:lvl3pPr marL="1828709" indent="0">
              <a:buNone/>
              <a:defRPr sz="4800">
                <a:solidFill>
                  <a:schemeClr val="accent1">
                    <a:lumMod val="60000"/>
                    <a:lumOff val="40000"/>
                  </a:schemeClr>
                </a:solidFill>
              </a:defRPr>
            </a:lvl3pPr>
            <a:lvl4pPr marL="2743063" indent="0">
              <a:buNone/>
              <a:defRPr sz="4800">
                <a:solidFill>
                  <a:schemeClr val="accent1">
                    <a:lumMod val="60000"/>
                    <a:lumOff val="40000"/>
                  </a:schemeClr>
                </a:solidFill>
              </a:defRPr>
            </a:lvl4pPr>
            <a:lvl5pPr marL="3657417" indent="0">
              <a:buNone/>
              <a:defRPr sz="4800">
                <a:solidFill>
                  <a:schemeClr val="accent1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cs-CZ"/>
              <a:t>Organizace/firma autora</a:t>
            </a:r>
          </a:p>
          <a:p>
            <a:pPr lvl="0"/>
            <a:r>
              <a:rPr lang="cs-CZ"/>
              <a:t>2. řádek názvu organizace</a:t>
            </a:r>
          </a:p>
        </p:txBody>
      </p:sp>
    </p:spTree>
    <p:extLst>
      <p:ext uri="{BB962C8B-B14F-4D97-AF65-F5344CB8AC3E}">
        <p14:creationId xmlns:p14="http://schemas.microsoft.com/office/powerpoint/2010/main" val="2057442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autor + funk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5"/>
          <p:cNvSpPr>
            <a:spLocks noGrp="1"/>
          </p:cNvSpPr>
          <p:nvPr>
            <p:ph type="body" sz="quarter" idx="10" hasCustomPrompt="1"/>
          </p:nvPr>
        </p:nvSpPr>
        <p:spPr>
          <a:xfrm>
            <a:off x="8480425" y="8888413"/>
            <a:ext cx="12853988" cy="819150"/>
          </a:xfrm>
        </p:spPr>
        <p:txBody>
          <a:bodyPr>
            <a:normAutofit/>
          </a:bodyPr>
          <a:lstStyle>
            <a:lvl1pPr marL="0" indent="0">
              <a:buNone/>
              <a:defRPr sz="48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cs-CZ"/>
              <a:t>Organizace/firma autora (1 řádek)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063740" y="1901826"/>
            <a:ext cx="14270872" cy="4775200"/>
          </a:xfrm>
        </p:spPr>
        <p:txBody>
          <a:bodyPr anchor="b">
            <a:normAutofit/>
          </a:bodyPr>
          <a:lstStyle>
            <a:lvl1pPr algn="l">
              <a:defRPr sz="8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cs-CZ"/>
              <a:t>Kliknutím lze upravit styl</a:t>
            </a:r>
            <a:br>
              <a:rPr lang="cs-CZ"/>
            </a:br>
            <a:r>
              <a:rPr lang="cs-CZ"/>
              <a:t>druhý řádek.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481060" y="7386956"/>
            <a:ext cx="12853552" cy="819784"/>
          </a:xfrm>
        </p:spPr>
        <p:txBody>
          <a:bodyPr/>
          <a:lstStyle>
            <a:lvl1pPr marL="0" indent="0" algn="l">
              <a:buNone/>
              <a:defRPr sz="4800" b="0"/>
            </a:lvl1pPr>
            <a:lvl2pPr marL="914354" indent="0" algn="ctr">
              <a:buNone/>
              <a:defRPr sz="4000"/>
            </a:lvl2pPr>
            <a:lvl3pPr marL="1828709" indent="0" algn="ctr">
              <a:buNone/>
              <a:defRPr sz="3600"/>
            </a:lvl3pPr>
            <a:lvl4pPr marL="2743063" indent="0" algn="ctr">
              <a:buNone/>
              <a:defRPr sz="3200"/>
            </a:lvl4pPr>
            <a:lvl5pPr marL="3657417" indent="0" algn="ctr">
              <a:buNone/>
              <a:defRPr sz="3200"/>
            </a:lvl5pPr>
            <a:lvl6pPr marL="4571771" indent="0" algn="ctr">
              <a:buNone/>
              <a:defRPr sz="3200"/>
            </a:lvl6pPr>
            <a:lvl7pPr marL="5486126" indent="0" algn="ctr">
              <a:buNone/>
              <a:defRPr sz="3200"/>
            </a:lvl7pPr>
            <a:lvl8pPr marL="6400480" indent="0" algn="ctr">
              <a:buNone/>
              <a:defRPr sz="3200"/>
            </a:lvl8pPr>
            <a:lvl9pPr marL="7314834" indent="0" algn="ctr">
              <a:buNone/>
              <a:defRPr sz="3200"/>
            </a:lvl9pPr>
          </a:lstStyle>
          <a:p>
            <a:r>
              <a:rPr lang="cs-CZ"/>
              <a:t>Autor příspěvku</a:t>
            </a:r>
            <a:endParaRPr lang="en-US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8480425" y="8080375"/>
            <a:ext cx="12853988" cy="681038"/>
          </a:xfrm>
        </p:spPr>
        <p:txBody>
          <a:bodyPr>
            <a:noAutofit/>
          </a:bodyPr>
          <a:lstStyle>
            <a:lvl1pPr marL="0" indent="0">
              <a:buNone/>
              <a:defRPr sz="4400"/>
            </a:lvl1pPr>
          </a:lstStyle>
          <a:p>
            <a:pPr lvl="0"/>
            <a:r>
              <a:rPr lang="cs-CZ" sz="4400"/>
              <a:t>funkce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1624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- autoři ze dvou organiz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063740" y="1901826"/>
            <a:ext cx="14270872" cy="4775200"/>
          </a:xfrm>
        </p:spPr>
        <p:txBody>
          <a:bodyPr anchor="b">
            <a:normAutofit/>
          </a:bodyPr>
          <a:lstStyle>
            <a:lvl1pPr algn="l">
              <a:defRPr sz="8800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cs-CZ"/>
              <a:t>Kliknutím lze upravit styl</a:t>
            </a:r>
            <a:br>
              <a:rPr lang="cs-CZ"/>
            </a:br>
            <a:r>
              <a:rPr lang="cs-CZ"/>
              <a:t>druhý řádek.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481060" y="7386956"/>
            <a:ext cx="12853552" cy="819784"/>
          </a:xfrm>
        </p:spPr>
        <p:txBody>
          <a:bodyPr/>
          <a:lstStyle>
            <a:lvl1pPr marL="0" indent="0" algn="l">
              <a:buNone/>
              <a:defRPr sz="4800" b="0"/>
            </a:lvl1pPr>
            <a:lvl2pPr marL="914354" indent="0" algn="ctr">
              <a:buNone/>
              <a:defRPr sz="4000"/>
            </a:lvl2pPr>
            <a:lvl3pPr marL="1828709" indent="0" algn="ctr">
              <a:buNone/>
              <a:defRPr sz="3600"/>
            </a:lvl3pPr>
            <a:lvl4pPr marL="2743063" indent="0" algn="ctr">
              <a:buNone/>
              <a:defRPr sz="3200"/>
            </a:lvl4pPr>
            <a:lvl5pPr marL="3657417" indent="0" algn="ctr">
              <a:buNone/>
              <a:defRPr sz="3200"/>
            </a:lvl5pPr>
            <a:lvl6pPr marL="4571771" indent="0" algn="ctr">
              <a:buNone/>
              <a:defRPr sz="3200"/>
            </a:lvl6pPr>
            <a:lvl7pPr marL="5486126" indent="0" algn="ctr">
              <a:buNone/>
              <a:defRPr sz="3200"/>
            </a:lvl7pPr>
            <a:lvl8pPr marL="6400480" indent="0" algn="ctr">
              <a:buNone/>
              <a:defRPr sz="3200"/>
            </a:lvl8pPr>
            <a:lvl9pPr marL="7314834" indent="0" algn="ctr">
              <a:buNone/>
              <a:defRPr sz="3200"/>
            </a:lvl9pPr>
          </a:lstStyle>
          <a:p>
            <a:r>
              <a:rPr lang="cs-CZ"/>
              <a:t>Autor č. 1 příspěvku</a:t>
            </a:r>
            <a:endParaRPr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0" hasCustomPrompt="1"/>
          </p:nvPr>
        </p:nvSpPr>
        <p:spPr>
          <a:xfrm>
            <a:off x="8480425" y="8080375"/>
            <a:ext cx="12853988" cy="885825"/>
          </a:xfrm>
        </p:spPr>
        <p:txBody>
          <a:bodyPr>
            <a:normAutofit/>
          </a:bodyPr>
          <a:lstStyle>
            <a:lvl1pPr marL="0" indent="0">
              <a:buNone/>
              <a:defRPr sz="48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cs-CZ"/>
              <a:t>Organizace/firma autora č. 1</a:t>
            </a:r>
          </a:p>
        </p:txBody>
      </p:sp>
      <p:sp>
        <p:nvSpPr>
          <p:cNvPr id="10" name="Zástupný symbol pro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8480425" y="10053636"/>
            <a:ext cx="12853988" cy="885825"/>
          </a:xfrm>
        </p:spPr>
        <p:txBody>
          <a:bodyPr>
            <a:normAutofit/>
          </a:bodyPr>
          <a:lstStyle>
            <a:lvl1pPr marL="0" indent="0">
              <a:buNone/>
              <a:defRPr sz="48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cs-CZ"/>
              <a:t>Organizace/firma autora č. 2</a:t>
            </a:r>
          </a:p>
        </p:txBody>
      </p:sp>
      <p:sp>
        <p:nvSpPr>
          <p:cNvPr id="12" name="Zástupný symbol pro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8480425" y="9302750"/>
            <a:ext cx="12853988" cy="885825"/>
          </a:xfrm>
        </p:spPr>
        <p:txBody>
          <a:bodyPr>
            <a:normAutofit/>
          </a:bodyPr>
          <a:lstStyle>
            <a:lvl1pPr marL="0" indent="0" algn="l" defTabSz="1828709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lang="cs-CZ" sz="4800" b="0" kern="1200" dirty="0" smtClean="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cs-CZ"/>
              <a:t>Autor č. 2 příspěvku</a:t>
            </a:r>
          </a:p>
        </p:txBody>
      </p:sp>
    </p:spTree>
    <p:extLst>
      <p:ext uri="{BB962C8B-B14F-4D97-AF65-F5344CB8AC3E}">
        <p14:creationId xmlns:p14="http://schemas.microsoft.com/office/powerpoint/2010/main" val="1765926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drážky na 1 úrov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997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ez odrážek na 1 úrov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39738" indent="-439738"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2pPr>
            <a:lvl3pPr marL="982663" indent="-441325"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3pPr>
            <a:lvl4pPr marL="2697163" indent="-457200"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4pPr>
            <a:lvl5pPr marL="3679825" indent="-457200"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769577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431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467" y="730251"/>
            <a:ext cx="21029831" cy="2651126"/>
          </a:xfrm>
        </p:spPr>
        <p:txBody>
          <a:bodyPr/>
          <a:lstStyle>
            <a:lvl1pPr>
              <a:defRPr b="0"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467" y="3362326"/>
            <a:ext cx="10314903" cy="1647824"/>
          </a:xfrm>
        </p:spPr>
        <p:txBody>
          <a:bodyPr anchor="b">
            <a:normAutofit/>
          </a:bodyPr>
          <a:lstStyle>
            <a:lvl1pPr marL="0" indent="0">
              <a:buNone/>
              <a:defRPr sz="56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914354" indent="0">
              <a:buNone/>
              <a:defRPr sz="4000" b="1"/>
            </a:lvl2pPr>
            <a:lvl3pPr marL="1828709" indent="0">
              <a:buNone/>
              <a:defRPr sz="3600" b="1"/>
            </a:lvl3pPr>
            <a:lvl4pPr marL="2743063" indent="0">
              <a:buNone/>
              <a:defRPr sz="3200" b="1"/>
            </a:lvl4pPr>
            <a:lvl5pPr marL="3657417" indent="0">
              <a:buNone/>
              <a:defRPr sz="3200" b="1"/>
            </a:lvl5pPr>
            <a:lvl6pPr marL="4571771" indent="0">
              <a:buNone/>
              <a:defRPr sz="3200" b="1"/>
            </a:lvl6pPr>
            <a:lvl7pPr marL="5486126" indent="0">
              <a:buNone/>
              <a:defRPr sz="3200" b="1"/>
            </a:lvl7pPr>
            <a:lvl8pPr marL="6400480" indent="0">
              <a:buNone/>
              <a:defRPr sz="3200" b="1"/>
            </a:lvl8pPr>
            <a:lvl9pPr marL="7314834" indent="0">
              <a:buNone/>
              <a:defRPr sz="3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467" y="5010150"/>
            <a:ext cx="10314903" cy="7369176"/>
          </a:xfrm>
        </p:spPr>
        <p:txBody>
          <a:bodyPr/>
          <a:lstStyle>
            <a:lvl1pPr>
              <a:defRPr sz="4800">
                <a:solidFill>
                  <a:schemeClr val="bg1">
                    <a:lumMod val="95000"/>
                  </a:schemeClr>
                </a:solidFill>
              </a:defRPr>
            </a:lvl1pPr>
            <a:lvl2pPr marL="1084263" indent="-542925">
              <a:defRPr sz="4400">
                <a:solidFill>
                  <a:schemeClr val="bg1">
                    <a:lumMod val="95000"/>
                  </a:schemeClr>
                </a:solidFill>
              </a:defRPr>
            </a:lvl2pPr>
            <a:lvl3pPr marL="1709738" indent="-541338">
              <a:defRPr sz="36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3200">
                <a:solidFill>
                  <a:schemeClr val="accent1">
                    <a:lumMod val="60000"/>
                    <a:lumOff val="40000"/>
                  </a:schemeClr>
                </a:solidFill>
              </a:defRPr>
            </a:lvl4pPr>
            <a:lvl5pPr>
              <a:defRPr sz="3200">
                <a:solidFill>
                  <a:schemeClr val="accent1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3597" y="3362326"/>
            <a:ext cx="10365701" cy="1647824"/>
          </a:xfrm>
        </p:spPr>
        <p:txBody>
          <a:bodyPr anchor="b">
            <a:normAutofit/>
          </a:bodyPr>
          <a:lstStyle>
            <a:lvl1pPr marL="0" indent="0">
              <a:buNone/>
              <a:defRPr sz="56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914354" indent="0">
              <a:buNone/>
              <a:defRPr sz="4000" b="1"/>
            </a:lvl2pPr>
            <a:lvl3pPr marL="1828709" indent="0">
              <a:buNone/>
              <a:defRPr sz="3600" b="1"/>
            </a:lvl3pPr>
            <a:lvl4pPr marL="2743063" indent="0">
              <a:buNone/>
              <a:defRPr sz="3200" b="1"/>
            </a:lvl4pPr>
            <a:lvl5pPr marL="3657417" indent="0">
              <a:buNone/>
              <a:defRPr sz="3200" b="1"/>
            </a:lvl5pPr>
            <a:lvl6pPr marL="4571771" indent="0">
              <a:buNone/>
              <a:defRPr sz="3200" b="1"/>
            </a:lvl6pPr>
            <a:lvl7pPr marL="5486126" indent="0">
              <a:buNone/>
              <a:defRPr sz="3200" b="1"/>
            </a:lvl7pPr>
            <a:lvl8pPr marL="6400480" indent="0">
              <a:buNone/>
              <a:defRPr sz="3200" b="1"/>
            </a:lvl8pPr>
            <a:lvl9pPr marL="7314834" indent="0">
              <a:buNone/>
              <a:defRPr sz="3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3597" y="5010150"/>
            <a:ext cx="10365701" cy="7369176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  <a:lvl2pPr marL="1084263" indent="-542925">
              <a:defRPr sz="4400">
                <a:solidFill>
                  <a:schemeClr val="bg1"/>
                </a:solidFill>
              </a:defRPr>
            </a:lvl2pPr>
            <a:lvl3pPr marL="1709738" indent="-541338">
              <a:defRPr sz="3600">
                <a:solidFill>
                  <a:schemeClr val="bg1"/>
                </a:solidFill>
              </a:defRPr>
            </a:lvl3pPr>
            <a:lvl4pPr>
              <a:defRPr sz="3200">
                <a:solidFill>
                  <a:schemeClr val="accent1">
                    <a:lumMod val="60000"/>
                    <a:lumOff val="40000"/>
                  </a:schemeClr>
                </a:solidFill>
              </a:defRPr>
            </a:lvl4pPr>
            <a:lvl5pPr>
              <a:defRPr sz="3200">
                <a:solidFill>
                  <a:schemeClr val="accent1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3969292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řechodov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4199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291" y="730251"/>
            <a:ext cx="21029831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291" y="3651250"/>
            <a:ext cx="21029831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861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73" r:id="rId2"/>
    <p:sldLayoutId id="2147483682" r:id="rId3"/>
    <p:sldLayoutId id="2147483683" r:id="rId4"/>
    <p:sldLayoutId id="2147483674" r:id="rId5"/>
    <p:sldLayoutId id="2147483684" r:id="rId6"/>
    <p:sldLayoutId id="2147483685" r:id="rId7"/>
    <p:sldLayoutId id="2147483677" r:id="rId8"/>
    <p:sldLayoutId id="2147483680" r:id="rId9"/>
  </p:sldLayoutIdLst>
  <p:txStyles>
    <p:titleStyle>
      <a:lvl1pPr algn="l" defTabSz="1828709" rtl="0" eaLnBrk="1" latinLnBrk="0" hangingPunct="1">
        <a:lnSpc>
          <a:spcPct val="90000"/>
        </a:lnSpc>
        <a:spcBef>
          <a:spcPct val="0"/>
        </a:spcBef>
        <a:buNone/>
        <a:defRPr sz="8800" b="0" kern="1200">
          <a:solidFill>
            <a:schemeClr val="bg1">
              <a:lumMod val="85000"/>
            </a:schemeClr>
          </a:solidFill>
          <a:latin typeface="+mj-lt"/>
          <a:ea typeface="Tahoma" panose="020B0604030504040204" pitchFamily="34" charset="0"/>
          <a:cs typeface="Arial" panose="020B0604020202020204" pitchFamily="34" charset="0"/>
        </a:defRPr>
      </a:lvl1pPr>
    </p:titleStyle>
    <p:bodyStyle>
      <a:lvl1pPr marL="457177" indent="-457177" algn="l" defTabSz="1828709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bg1">
              <a:lumMod val="75000"/>
            </a:schemeClr>
          </a:solidFill>
          <a:latin typeface="+mj-lt"/>
          <a:ea typeface="+mn-ea"/>
          <a:cs typeface="+mn-cs"/>
        </a:defRPr>
      </a:lvl1pPr>
      <a:lvl2pPr marL="137153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bg1">
              <a:lumMod val="75000"/>
            </a:schemeClr>
          </a:solidFill>
          <a:latin typeface="+mj-lt"/>
          <a:ea typeface="+mn-ea"/>
          <a:cs typeface="+mn-cs"/>
        </a:defRPr>
      </a:lvl2pPr>
      <a:lvl3pPr marL="2285886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bg1">
              <a:lumMod val="75000"/>
            </a:schemeClr>
          </a:solidFill>
          <a:latin typeface="+mj-lt"/>
          <a:ea typeface="+mn-ea"/>
          <a:cs typeface="+mn-cs"/>
        </a:defRPr>
      </a:lvl3pPr>
      <a:lvl4pPr marL="3200240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bg1">
              <a:lumMod val="75000"/>
            </a:schemeClr>
          </a:solidFill>
          <a:latin typeface="+mj-lt"/>
          <a:ea typeface="+mn-ea"/>
          <a:cs typeface="+mn-cs"/>
        </a:defRPr>
      </a:lvl4pPr>
      <a:lvl5pPr marL="4114594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bg1">
              <a:lumMod val="75000"/>
            </a:schemeClr>
          </a:solidFill>
          <a:latin typeface="+mj-lt"/>
          <a:ea typeface="+mn-ea"/>
          <a:cs typeface="+mn-cs"/>
        </a:defRPr>
      </a:lvl5pPr>
      <a:lvl6pPr marL="5028949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303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657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01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5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709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063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417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771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126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48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83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6">
            <a:extLst>
              <a:ext uri="{FF2B5EF4-FFF2-40B4-BE49-F238E27FC236}">
                <a16:creationId xmlns:a16="http://schemas.microsoft.com/office/drawing/2014/main" id="{3893CC10-1805-B6EB-4842-6AFE7F1A73D7}"/>
              </a:ext>
            </a:extLst>
          </p:cNvPr>
          <p:cNvSpPr txBox="1">
            <a:spLocks/>
          </p:cNvSpPr>
          <p:nvPr/>
        </p:nvSpPr>
        <p:spPr>
          <a:xfrm>
            <a:off x="1028123" y="2795650"/>
            <a:ext cx="20776791" cy="4220374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>
            <a:lvl1pPr algn="l" defTabSz="182870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b="0" kern="1200">
                <a:solidFill>
                  <a:schemeClr val="bg1">
                    <a:lumMod val="8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pPr algn="ctr"/>
            <a:br>
              <a:rPr lang="cs-CZ" sz="1600" b="1" dirty="0">
                <a:latin typeface="+mn-lt"/>
              </a:rPr>
            </a:br>
            <a:endParaRPr lang="cs-CZ" sz="1600" b="1" dirty="0">
              <a:solidFill>
                <a:srgbClr val="1F497D"/>
              </a:solidFill>
              <a:latin typeface="+mn-lt"/>
            </a:endParaRPr>
          </a:p>
          <a:p>
            <a:pPr algn="ctr"/>
            <a:endParaRPr lang="cs-CZ" sz="1600" b="1" dirty="0">
              <a:solidFill>
                <a:srgbClr val="1F497D"/>
              </a:solidFill>
              <a:latin typeface="+mn-lt"/>
            </a:endParaRPr>
          </a:p>
          <a:p>
            <a:pPr algn="ctr"/>
            <a:r>
              <a:rPr lang="cs-CZ" b="1" dirty="0">
                <a:solidFill>
                  <a:srgbClr val="1F497D"/>
                </a:solidFill>
                <a:latin typeface="+mn-lt"/>
                <a:ea typeface="Tahoma"/>
                <a:cs typeface="Arial"/>
              </a:rPr>
              <a:t>Digitální technická mapa</a:t>
            </a:r>
          </a:p>
          <a:p>
            <a:pPr algn="ctr"/>
            <a:r>
              <a:rPr lang="cs-CZ" b="1" dirty="0">
                <a:solidFill>
                  <a:srgbClr val="1F497D"/>
                </a:solidFill>
                <a:latin typeface="+mn-lt"/>
                <a:ea typeface="Tahoma"/>
                <a:cs typeface="Arial"/>
              </a:rPr>
              <a:t>Karlovarského kraje od 1. 7. 2024</a:t>
            </a:r>
          </a:p>
          <a:p>
            <a:pPr algn="ctr"/>
            <a:endParaRPr lang="cs-CZ" sz="8000" b="1" dirty="0">
              <a:solidFill>
                <a:srgbClr val="1F497D"/>
              </a:solidFill>
              <a:latin typeface="+mn-lt"/>
              <a:ea typeface="Tahoma"/>
              <a:cs typeface="Arial"/>
            </a:endParaRPr>
          </a:p>
          <a:p>
            <a:pPr algn="ctr"/>
            <a:endParaRPr lang="cs-CZ" sz="8000" b="1" dirty="0">
              <a:solidFill>
                <a:srgbClr val="1F497D"/>
              </a:solidFill>
              <a:latin typeface="+mn-lt"/>
              <a:ea typeface="Tahoma"/>
              <a:cs typeface="Arial"/>
            </a:endParaRPr>
          </a:p>
          <a:p>
            <a:pPr algn="ctr"/>
            <a:r>
              <a:rPr lang="cs-CZ" sz="7200" dirty="0">
                <a:solidFill>
                  <a:srgbClr val="1F497D"/>
                </a:solidFill>
                <a:latin typeface="+mn-lt"/>
              </a:rPr>
              <a:t>Aktualizace dat DTI obcí Karlovarského kraje</a:t>
            </a:r>
          </a:p>
        </p:txBody>
      </p:sp>
    </p:spTree>
    <p:extLst>
      <p:ext uri="{BB962C8B-B14F-4D97-AF65-F5344CB8AC3E}">
        <p14:creationId xmlns:p14="http://schemas.microsoft.com/office/powerpoint/2010/main" val="644999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90A5C6-9947-9410-DDBD-342024865C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6">
            <a:extLst>
              <a:ext uri="{FF2B5EF4-FFF2-40B4-BE49-F238E27FC236}">
                <a16:creationId xmlns:a16="http://schemas.microsoft.com/office/drawing/2014/main" id="{6CEE6D5D-2DFD-9383-0D7C-A528030E85A8}"/>
              </a:ext>
            </a:extLst>
          </p:cNvPr>
          <p:cNvSpPr txBox="1">
            <a:spLocks/>
          </p:cNvSpPr>
          <p:nvPr/>
        </p:nvSpPr>
        <p:spPr>
          <a:xfrm>
            <a:off x="1033270" y="794094"/>
            <a:ext cx="21293330" cy="13962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182870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b="0" kern="120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sz="8000" b="1" dirty="0">
                <a:solidFill>
                  <a:srgbClr val="1F497D"/>
                </a:solidFill>
                <a:latin typeface="+mn-lt"/>
              </a:rPr>
              <a:t>Aktualizace dat DTI obcí Karlovarského kraje</a:t>
            </a:r>
            <a:endParaRPr lang="cs-CZ" sz="8000" b="1" dirty="0">
              <a:solidFill>
                <a:srgbClr val="1F497D"/>
              </a:solidFill>
              <a:latin typeface="+mn-lt"/>
            </a:endParaRPr>
          </a:p>
        </p:txBody>
      </p:sp>
      <p:sp>
        <p:nvSpPr>
          <p:cNvPr id="10" name="Zástupný symbol pro obsah 7">
            <a:extLst>
              <a:ext uri="{FF2B5EF4-FFF2-40B4-BE49-F238E27FC236}">
                <a16:creationId xmlns:a16="http://schemas.microsoft.com/office/drawing/2014/main" id="{2B0C808E-3AE5-1C9A-B6DF-EA058DBE61FA}"/>
              </a:ext>
            </a:extLst>
          </p:cNvPr>
          <p:cNvSpPr txBox="1">
            <a:spLocks/>
          </p:cNvSpPr>
          <p:nvPr/>
        </p:nvSpPr>
        <p:spPr>
          <a:xfrm>
            <a:off x="731370" y="3174778"/>
            <a:ext cx="21595230" cy="99316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1828709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4800" b="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914354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828709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2743063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3657417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4571771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126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480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4834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indent="-685800">
              <a:buFont typeface="Wingdings" pitchFamily="2" charset="2"/>
              <a:buChar char="§"/>
            </a:pPr>
            <a:r>
              <a:rPr lang="cs-CZ" sz="6000" dirty="0">
                <a:solidFill>
                  <a:srgbClr val="1F497D"/>
                </a:solidFill>
                <a:latin typeface="+mn-lt"/>
              </a:rPr>
              <a:t>Pořizování dat DTI obecně (a rozdíl proti ZPS)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6000" dirty="0">
                <a:solidFill>
                  <a:srgbClr val="1F497D"/>
                </a:solidFill>
                <a:latin typeface="+mn-lt"/>
              </a:rPr>
              <a:t>Povinnost obcí jakožto VSP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6000" dirty="0">
                <a:solidFill>
                  <a:srgbClr val="1F497D"/>
                </a:solidFill>
                <a:latin typeface="+mn-lt"/>
              </a:rPr>
              <a:t>Karlovarský kraj v roli editora dat DTI vybraných obcí (malé obce)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6000" dirty="0">
                <a:solidFill>
                  <a:srgbClr val="1F497D"/>
                </a:solidFill>
                <a:latin typeface="+mn-lt"/>
              </a:rPr>
              <a:t>Ostatní…</a:t>
            </a:r>
          </a:p>
          <a:p>
            <a:pPr marL="685800" indent="-685800">
              <a:buFont typeface="Wingdings" pitchFamily="2" charset="2"/>
              <a:buChar char="§"/>
            </a:pPr>
            <a:endParaRPr lang="cs-CZ" sz="6000" dirty="0">
              <a:solidFill>
                <a:srgbClr val="1F497D"/>
              </a:solidFill>
              <a:latin typeface="+mn-lt"/>
            </a:endParaRPr>
          </a:p>
          <a:p>
            <a:pPr marL="685800" indent="-685800">
              <a:buFont typeface="Wingdings" pitchFamily="2" charset="2"/>
              <a:buChar char="§"/>
            </a:pPr>
            <a:endParaRPr lang="cs-CZ" dirty="0">
              <a:solidFill>
                <a:srgbClr val="1F497D"/>
              </a:solidFill>
              <a:latin typeface="+mn-lt"/>
            </a:endParaRPr>
          </a:p>
          <a:p>
            <a:pPr marL="685800" indent="-685800">
              <a:buFont typeface="Wingdings" pitchFamily="2" charset="2"/>
              <a:buChar char="§"/>
            </a:pPr>
            <a:endParaRPr lang="cs-CZ" dirty="0">
              <a:solidFill>
                <a:srgbClr val="1F497D"/>
              </a:solidFill>
              <a:latin typeface="+mn-lt"/>
            </a:endParaRPr>
          </a:p>
          <a:p>
            <a:endParaRPr lang="cs-CZ" dirty="0">
              <a:solidFill>
                <a:srgbClr val="1F497D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78798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816E15-098B-D9F0-6EFE-A67570E559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6">
            <a:extLst>
              <a:ext uri="{FF2B5EF4-FFF2-40B4-BE49-F238E27FC236}">
                <a16:creationId xmlns:a16="http://schemas.microsoft.com/office/drawing/2014/main" id="{76E465EA-3B50-7EF5-BDC0-536846AE847A}"/>
              </a:ext>
            </a:extLst>
          </p:cNvPr>
          <p:cNvSpPr txBox="1">
            <a:spLocks/>
          </p:cNvSpPr>
          <p:nvPr/>
        </p:nvSpPr>
        <p:spPr>
          <a:xfrm>
            <a:off x="1033270" y="794094"/>
            <a:ext cx="21293330" cy="13962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182870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b="0" kern="120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sz="8000" b="1" dirty="0">
                <a:solidFill>
                  <a:srgbClr val="1F497D"/>
                </a:solidFill>
                <a:latin typeface="+mn-lt"/>
              </a:rPr>
              <a:t>Aktualizace dat DTI obcí Karlovarského kraje</a:t>
            </a:r>
            <a:endParaRPr lang="cs-CZ" sz="8000" b="1" dirty="0">
              <a:solidFill>
                <a:srgbClr val="1F497D"/>
              </a:solidFill>
              <a:latin typeface="+mn-lt"/>
            </a:endParaRPr>
          </a:p>
        </p:txBody>
      </p:sp>
      <p:sp>
        <p:nvSpPr>
          <p:cNvPr id="10" name="Zástupný symbol pro obsah 7">
            <a:extLst>
              <a:ext uri="{FF2B5EF4-FFF2-40B4-BE49-F238E27FC236}">
                <a16:creationId xmlns:a16="http://schemas.microsoft.com/office/drawing/2014/main" id="{1645A10E-327B-3CC0-04D3-AE9314240A00}"/>
              </a:ext>
            </a:extLst>
          </p:cNvPr>
          <p:cNvSpPr txBox="1">
            <a:spLocks/>
          </p:cNvSpPr>
          <p:nvPr/>
        </p:nvSpPr>
        <p:spPr>
          <a:xfrm>
            <a:off x="731370" y="3174778"/>
            <a:ext cx="21595230" cy="99316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1828709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4800" b="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914354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828709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2743063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3657417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4571771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126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480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4834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indent="-685800">
              <a:buFont typeface="Wingdings" pitchFamily="2" charset="2"/>
              <a:buChar char="§"/>
            </a:pPr>
            <a:r>
              <a:rPr lang="cs-CZ" sz="6000" dirty="0">
                <a:solidFill>
                  <a:srgbClr val="1F497D"/>
                </a:solidFill>
                <a:latin typeface="+mn-lt"/>
              </a:rPr>
              <a:t>Pořizování dat DTI obecně (a rozdíl proti ZPS)</a:t>
            </a:r>
          </a:p>
          <a:p>
            <a:pPr marL="1343025" indent="-857250">
              <a:buFont typeface="Wingdings" panose="05000000000000000000" pitchFamily="2" charset="2"/>
              <a:buChar char="ü"/>
            </a:pPr>
            <a:r>
              <a:rPr lang="cs-CZ" sz="4400" dirty="0">
                <a:solidFill>
                  <a:srgbClr val="1F497D"/>
                </a:solidFill>
                <a:latin typeface="+mn-lt"/>
              </a:rPr>
              <a:t>ZPS – v DTM aktualizuje AZI</a:t>
            </a:r>
          </a:p>
          <a:p>
            <a:pPr marL="1343025" indent="-857250">
              <a:buFont typeface="Wingdings" panose="05000000000000000000" pitchFamily="2" charset="2"/>
              <a:buChar char="ü"/>
            </a:pPr>
            <a:r>
              <a:rPr lang="cs-CZ" sz="4400" dirty="0">
                <a:solidFill>
                  <a:srgbClr val="1F497D"/>
                </a:solidFill>
                <a:latin typeface="+mn-lt"/>
              </a:rPr>
              <a:t>DTI – v DTM aktualizuje VSP</a:t>
            </a:r>
          </a:p>
          <a:p>
            <a:pPr marL="1343025" indent="-857250">
              <a:buFont typeface="Wingdings" panose="05000000000000000000" pitchFamily="2" charset="2"/>
              <a:buChar char="ü"/>
            </a:pPr>
            <a:r>
              <a:rPr lang="cs-CZ" sz="4400" dirty="0">
                <a:solidFill>
                  <a:srgbClr val="1F497D"/>
                </a:solidFill>
                <a:latin typeface="+mn-lt"/>
              </a:rPr>
              <a:t>Domovní přípojky = přípojky TI ve vlastnictví fyzických osob – jsou součástí ZPS</a:t>
            </a:r>
          </a:p>
          <a:p>
            <a:pPr marL="685800" indent="-685800">
              <a:buFont typeface="Wingdings" pitchFamily="2" charset="2"/>
              <a:buChar char="§"/>
            </a:pPr>
            <a:endParaRPr lang="cs-CZ" sz="6000" dirty="0">
              <a:solidFill>
                <a:srgbClr val="1F497D"/>
              </a:solidFill>
              <a:latin typeface="+mn-lt"/>
            </a:endParaRPr>
          </a:p>
          <a:p>
            <a:pPr marL="685800" indent="-685800">
              <a:buFont typeface="Wingdings" pitchFamily="2" charset="2"/>
              <a:buChar char="§"/>
            </a:pPr>
            <a:endParaRPr lang="cs-CZ" dirty="0">
              <a:solidFill>
                <a:srgbClr val="1F497D"/>
              </a:solidFill>
              <a:latin typeface="+mn-lt"/>
            </a:endParaRPr>
          </a:p>
          <a:p>
            <a:pPr marL="685800" indent="-685800">
              <a:buFont typeface="Wingdings" pitchFamily="2" charset="2"/>
              <a:buChar char="§"/>
            </a:pPr>
            <a:endParaRPr lang="cs-CZ" dirty="0">
              <a:solidFill>
                <a:srgbClr val="1F497D"/>
              </a:solidFill>
              <a:latin typeface="+mn-lt"/>
            </a:endParaRPr>
          </a:p>
          <a:p>
            <a:endParaRPr lang="cs-CZ" dirty="0">
              <a:solidFill>
                <a:srgbClr val="1F497D"/>
              </a:solidFill>
              <a:latin typeface="+mn-lt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690C36DF-23F5-33B2-C28F-6D3B0108E7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69147" y="4400550"/>
            <a:ext cx="11757453" cy="1412208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A23040A6-B933-CE48-2384-FA51BAEC00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77" y="7134781"/>
            <a:ext cx="21455311" cy="5819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773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F515A1-FBB4-494D-BA51-E1D6E78210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6">
            <a:extLst>
              <a:ext uri="{FF2B5EF4-FFF2-40B4-BE49-F238E27FC236}">
                <a16:creationId xmlns:a16="http://schemas.microsoft.com/office/drawing/2014/main" id="{2CB4E082-1AF1-795F-0673-0A2D26226BD8}"/>
              </a:ext>
            </a:extLst>
          </p:cNvPr>
          <p:cNvSpPr txBox="1">
            <a:spLocks/>
          </p:cNvSpPr>
          <p:nvPr/>
        </p:nvSpPr>
        <p:spPr>
          <a:xfrm>
            <a:off x="1033270" y="794094"/>
            <a:ext cx="21293330" cy="13962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182870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b="0" kern="120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sz="8000" b="1" dirty="0">
                <a:solidFill>
                  <a:srgbClr val="1F497D"/>
                </a:solidFill>
                <a:latin typeface="+mn-lt"/>
              </a:rPr>
              <a:t>Aktualizace dat DTI obcí Karlovarského kraje</a:t>
            </a:r>
            <a:endParaRPr lang="cs-CZ" sz="8000" b="1" dirty="0">
              <a:solidFill>
                <a:srgbClr val="1F497D"/>
              </a:solidFill>
              <a:latin typeface="+mn-lt"/>
            </a:endParaRPr>
          </a:p>
        </p:txBody>
      </p:sp>
      <p:sp>
        <p:nvSpPr>
          <p:cNvPr id="10" name="Zástupný symbol pro obsah 7">
            <a:extLst>
              <a:ext uri="{FF2B5EF4-FFF2-40B4-BE49-F238E27FC236}">
                <a16:creationId xmlns:a16="http://schemas.microsoft.com/office/drawing/2014/main" id="{FC7C53B3-FCDE-5025-6A65-52A48020375C}"/>
              </a:ext>
            </a:extLst>
          </p:cNvPr>
          <p:cNvSpPr txBox="1">
            <a:spLocks/>
          </p:cNvSpPr>
          <p:nvPr/>
        </p:nvSpPr>
        <p:spPr>
          <a:xfrm>
            <a:off x="731370" y="3174778"/>
            <a:ext cx="21595230" cy="99316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1828709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4800" b="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914354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828709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2743063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3657417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4571771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126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480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4834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indent="-685800">
              <a:buFont typeface="Wingdings" pitchFamily="2" charset="2"/>
              <a:buChar char="§"/>
            </a:pPr>
            <a:r>
              <a:rPr lang="cs-CZ" sz="6000" dirty="0">
                <a:solidFill>
                  <a:srgbClr val="1F497D"/>
                </a:solidFill>
                <a:latin typeface="+mn-lt"/>
              </a:rPr>
              <a:t>Povinnost obcí jakožto VSP</a:t>
            </a:r>
          </a:p>
          <a:p>
            <a:pPr marL="1343025" indent="-857250">
              <a:buFont typeface="Wingdings" panose="05000000000000000000" pitchFamily="2" charset="2"/>
              <a:buChar char="ü"/>
            </a:pPr>
            <a:r>
              <a:rPr lang="cs-CZ" sz="4400" dirty="0">
                <a:solidFill>
                  <a:srgbClr val="1F497D"/>
                </a:solidFill>
                <a:latin typeface="+mn-lt"/>
              </a:rPr>
              <a:t>Aktualizují data své DI a TI v IS DTM kraje</a:t>
            </a:r>
          </a:p>
          <a:p>
            <a:pPr marL="1343025" indent="-857250">
              <a:buFont typeface="Wingdings" panose="05000000000000000000" pitchFamily="2" charset="2"/>
              <a:buChar char="ü"/>
            </a:pPr>
            <a:r>
              <a:rPr lang="cs-CZ" sz="4400" dirty="0">
                <a:solidFill>
                  <a:srgbClr val="1F497D"/>
                </a:solidFill>
                <a:latin typeface="+mn-lt"/>
              </a:rPr>
              <a:t>Aktualizaci provádějí prostřednictvím IS DMVS</a:t>
            </a:r>
          </a:p>
          <a:p>
            <a:pPr marL="1343025" indent="-857250">
              <a:buFont typeface="Wingdings" panose="05000000000000000000" pitchFamily="2" charset="2"/>
              <a:buChar char="ü"/>
            </a:pPr>
            <a:r>
              <a:rPr lang="cs-CZ" sz="4400" dirty="0">
                <a:solidFill>
                  <a:srgbClr val="1F497D"/>
                </a:solidFill>
                <a:latin typeface="+mn-lt"/>
              </a:rPr>
              <a:t>Aktualizace DI/TI je možné do IS DMVS poslat pouze prostřednictvím webových služeb</a:t>
            </a:r>
          </a:p>
          <a:p>
            <a:pPr marL="1343025" indent="-857250">
              <a:buFont typeface="Wingdings" panose="05000000000000000000" pitchFamily="2" charset="2"/>
              <a:buChar char="ü"/>
            </a:pPr>
            <a:r>
              <a:rPr lang="cs-CZ" sz="4400" dirty="0">
                <a:solidFill>
                  <a:srgbClr val="1F497D"/>
                </a:solidFill>
                <a:latin typeface="+mn-lt"/>
              </a:rPr>
              <a:t>Každý VSP tedy musí mít svůj informační systém nebo externího editora svých dat</a:t>
            </a:r>
          </a:p>
          <a:p>
            <a:pPr marL="1343025" indent="-857250">
              <a:buFont typeface="Wingdings" panose="05000000000000000000" pitchFamily="2" charset="2"/>
              <a:buChar char="ü"/>
            </a:pPr>
            <a:r>
              <a:rPr lang="cs-CZ" sz="4400" dirty="0">
                <a:solidFill>
                  <a:srgbClr val="1F497D"/>
                </a:solidFill>
                <a:latin typeface="+mn-lt"/>
              </a:rPr>
              <a:t>Centrálně není řešeno, jakým způsobem VSP aktualizuje data ve svém IS</a:t>
            </a:r>
          </a:p>
          <a:p>
            <a:pPr marL="685800" indent="-685800">
              <a:buFont typeface="Wingdings" pitchFamily="2" charset="2"/>
              <a:buChar char="§"/>
            </a:pPr>
            <a:endParaRPr lang="cs-CZ" sz="6000" dirty="0">
              <a:solidFill>
                <a:srgbClr val="1F497D"/>
              </a:solidFill>
              <a:latin typeface="+mn-lt"/>
            </a:endParaRPr>
          </a:p>
          <a:p>
            <a:pPr marL="685800" indent="-685800">
              <a:buFont typeface="Wingdings" pitchFamily="2" charset="2"/>
              <a:buChar char="§"/>
            </a:pPr>
            <a:endParaRPr lang="cs-CZ" dirty="0">
              <a:solidFill>
                <a:srgbClr val="1F497D"/>
              </a:solidFill>
              <a:latin typeface="+mn-lt"/>
            </a:endParaRPr>
          </a:p>
          <a:p>
            <a:pPr marL="685800" indent="-685800">
              <a:buFont typeface="Wingdings" pitchFamily="2" charset="2"/>
              <a:buChar char="§"/>
            </a:pPr>
            <a:endParaRPr lang="cs-CZ" dirty="0">
              <a:solidFill>
                <a:srgbClr val="1F497D"/>
              </a:solidFill>
              <a:latin typeface="+mn-lt"/>
            </a:endParaRPr>
          </a:p>
          <a:p>
            <a:endParaRPr lang="cs-CZ" dirty="0">
              <a:solidFill>
                <a:srgbClr val="1F497D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88464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37C5E9-E294-A591-365C-41705FF83C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6">
            <a:extLst>
              <a:ext uri="{FF2B5EF4-FFF2-40B4-BE49-F238E27FC236}">
                <a16:creationId xmlns:a16="http://schemas.microsoft.com/office/drawing/2014/main" id="{7B7195B3-3D3A-9D03-1179-048142666F46}"/>
              </a:ext>
            </a:extLst>
          </p:cNvPr>
          <p:cNvSpPr txBox="1">
            <a:spLocks/>
          </p:cNvSpPr>
          <p:nvPr/>
        </p:nvSpPr>
        <p:spPr>
          <a:xfrm>
            <a:off x="1033270" y="794094"/>
            <a:ext cx="21293330" cy="13962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182870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b="0" kern="120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sz="8000" b="1" dirty="0">
                <a:solidFill>
                  <a:srgbClr val="1F497D"/>
                </a:solidFill>
                <a:latin typeface="+mn-lt"/>
              </a:rPr>
              <a:t>Aktualizace dat DTI obcí Karlovarského kraje</a:t>
            </a:r>
            <a:endParaRPr lang="cs-CZ" sz="8000" b="1" dirty="0">
              <a:solidFill>
                <a:srgbClr val="1F497D"/>
              </a:solidFill>
              <a:latin typeface="+mn-lt"/>
            </a:endParaRPr>
          </a:p>
        </p:txBody>
      </p:sp>
      <p:sp>
        <p:nvSpPr>
          <p:cNvPr id="10" name="Zástupný symbol pro obsah 7">
            <a:extLst>
              <a:ext uri="{FF2B5EF4-FFF2-40B4-BE49-F238E27FC236}">
                <a16:creationId xmlns:a16="http://schemas.microsoft.com/office/drawing/2014/main" id="{8879D1B3-04A0-6D2F-C182-50A6EDAAD150}"/>
              </a:ext>
            </a:extLst>
          </p:cNvPr>
          <p:cNvSpPr txBox="1">
            <a:spLocks/>
          </p:cNvSpPr>
          <p:nvPr/>
        </p:nvSpPr>
        <p:spPr>
          <a:xfrm>
            <a:off x="731370" y="3174778"/>
            <a:ext cx="21595230" cy="99316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1828709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4800" b="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914354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828709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2743063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3657417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4571771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126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480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4834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indent="-685800">
              <a:buFont typeface="Wingdings" pitchFamily="2" charset="2"/>
              <a:buChar char="§"/>
            </a:pPr>
            <a:r>
              <a:rPr lang="cs-CZ" sz="6000" dirty="0">
                <a:solidFill>
                  <a:srgbClr val="1F497D"/>
                </a:solidFill>
                <a:latin typeface="+mn-lt"/>
              </a:rPr>
              <a:t>Karlovarský kraj v roli editora dat DTI vybraných obcí</a:t>
            </a:r>
          </a:p>
          <a:p>
            <a:pPr marL="1343025" indent="-857250">
              <a:buFont typeface="Wingdings" panose="05000000000000000000" pitchFamily="2" charset="2"/>
              <a:buChar char="ü"/>
            </a:pPr>
            <a:r>
              <a:rPr lang="cs-CZ" sz="4400" dirty="0">
                <a:solidFill>
                  <a:srgbClr val="1F497D"/>
                </a:solidFill>
                <a:latin typeface="+mn-lt"/>
              </a:rPr>
              <a:t>Karlovarský kraj bude zajišťovat službu externího editora vybraným (malým) obcím, které projeví zájem</a:t>
            </a:r>
          </a:p>
          <a:p>
            <a:pPr marL="1343025" indent="-857250">
              <a:buFont typeface="Wingdings" panose="05000000000000000000" pitchFamily="2" charset="2"/>
              <a:buChar char="ü"/>
            </a:pPr>
            <a:r>
              <a:rPr lang="cs-CZ" sz="4400" dirty="0">
                <a:solidFill>
                  <a:srgbClr val="1F497D"/>
                </a:solidFill>
                <a:latin typeface="+mn-lt"/>
              </a:rPr>
              <a:t>V těchto případech budou vyhotovovány </a:t>
            </a:r>
            <a:r>
              <a:rPr lang="cs-CZ" sz="4400" b="1" dirty="0">
                <a:solidFill>
                  <a:srgbClr val="1F497D"/>
                </a:solidFill>
                <a:latin typeface="+mn-lt"/>
              </a:rPr>
              <a:t>GAD DTI</a:t>
            </a:r>
          </a:p>
          <a:p>
            <a:pPr marL="1343025" indent="-857250">
              <a:buFont typeface="Wingdings" panose="05000000000000000000" pitchFamily="2" charset="2"/>
              <a:buChar char="ü"/>
            </a:pPr>
            <a:r>
              <a:rPr lang="cs-CZ" sz="4400" dirty="0">
                <a:solidFill>
                  <a:srgbClr val="1F497D"/>
                </a:solidFill>
                <a:latin typeface="+mn-lt"/>
              </a:rPr>
              <a:t>IS DTM KK následně zajistí odeslání změn DTI dané obce do IS DMVS</a:t>
            </a:r>
          </a:p>
          <a:p>
            <a:pPr marL="1343025" indent="-857250">
              <a:buFont typeface="Wingdings" panose="05000000000000000000" pitchFamily="2" charset="2"/>
              <a:buChar char="ü"/>
            </a:pPr>
            <a:r>
              <a:rPr lang="cs-CZ" sz="4400" dirty="0">
                <a:solidFill>
                  <a:srgbClr val="1F497D"/>
                </a:solidFill>
                <a:latin typeface="+mn-lt"/>
              </a:rPr>
              <a:t>IS DTM KK tak do jisté míry supluje informační systém VSP</a:t>
            </a:r>
          </a:p>
          <a:p>
            <a:pPr marL="685800" indent="-685800">
              <a:buFont typeface="Wingdings" pitchFamily="2" charset="2"/>
              <a:buChar char="§"/>
            </a:pPr>
            <a:endParaRPr lang="cs-CZ" sz="6000" dirty="0">
              <a:solidFill>
                <a:srgbClr val="1F497D"/>
              </a:solidFill>
              <a:latin typeface="+mn-lt"/>
            </a:endParaRPr>
          </a:p>
          <a:p>
            <a:pPr marL="685800" indent="-685800">
              <a:buFont typeface="Wingdings" pitchFamily="2" charset="2"/>
              <a:buChar char="§"/>
            </a:pPr>
            <a:endParaRPr lang="cs-CZ" dirty="0">
              <a:solidFill>
                <a:srgbClr val="1F497D"/>
              </a:solidFill>
              <a:latin typeface="+mn-lt"/>
            </a:endParaRPr>
          </a:p>
          <a:p>
            <a:pPr marL="685800" indent="-685800">
              <a:buFont typeface="Wingdings" pitchFamily="2" charset="2"/>
              <a:buChar char="§"/>
            </a:pPr>
            <a:endParaRPr lang="cs-CZ" dirty="0">
              <a:solidFill>
                <a:srgbClr val="1F497D"/>
              </a:solidFill>
              <a:latin typeface="+mn-lt"/>
            </a:endParaRPr>
          </a:p>
          <a:p>
            <a:endParaRPr lang="cs-CZ" dirty="0">
              <a:solidFill>
                <a:srgbClr val="1F497D"/>
              </a:solidFill>
              <a:latin typeface="+mn-lt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87BBB9B5-95DD-2C49-4B78-9BED022DA0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1627" y="8747003"/>
            <a:ext cx="18394716" cy="4014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254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88F5C4-0BD9-F78B-93F2-B4EB4B9D11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6">
            <a:extLst>
              <a:ext uri="{FF2B5EF4-FFF2-40B4-BE49-F238E27FC236}">
                <a16:creationId xmlns:a16="http://schemas.microsoft.com/office/drawing/2014/main" id="{5D240E52-EA42-9E78-5910-6177C344EB7F}"/>
              </a:ext>
            </a:extLst>
          </p:cNvPr>
          <p:cNvSpPr txBox="1">
            <a:spLocks/>
          </p:cNvSpPr>
          <p:nvPr/>
        </p:nvSpPr>
        <p:spPr>
          <a:xfrm>
            <a:off x="1033270" y="794094"/>
            <a:ext cx="21293330" cy="13962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182870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b="0" kern="120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sz="8000" b="1" dirty="0">
                <a:solidFill>
                  <a:srgbClr val="1F497D"/>
                </a:solidFill>
                <a:latin typeface="+mn-lt"/>
              </a:rPr>
              <a:t>Aktualizace dat DTI obcí Karlovarského kraje</a:t>
            </a:r>
            <a:endParaRPr lang="cs-CZ" sz="8000" b="1" dirty="0">
              <a:solidFill>
                <a:srgbClr val="1F497D"/>
              </a:solidFill>
              <a:latin typeface="+mn-lt"/>
            </a:endParaRPr>
          </a:p>
        </p:txBody>
      </p:sp>
      <p:sp>
        <p:nvSpPr>
          <p:cNvPr id="10" name="Zástupný symbol pro obsah 7">
            <a:extLst>
              <a:ext uri="{FF2B5EF4-FFF2-40B4-BE49-F238E27FC236}">
                <a16:creationId xmlns:a16="http://schemas.microsoft.com/office/drawing/2014/main" id="{5A7B9733-5039-688E-7825-604D5E10E398}"/>
              </a:ext>
            </a:extLst>
          </p:cNvPr>
          <p:cNvSpPr txBox="1">
            <a:spLocks/>
          </p:cNvSpPr>
          <p:nvPr/>
        </p:nvSpPr>
        <p:spPr>
          <a:xfrm>
            <a:off x="731370" y="3174778"/>
            <a:ext cx="21595230" cy="99316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1828709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4800" b="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914354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828709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2743063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3657417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4571771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126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480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4834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indent="-685800">
              <a:buFont typeface="Wingdings" pitchFamily="2" charset="2"/>
              <a:buChar char="§"/>
            </a:pPr>
            <a:r>
              <a:rPr lang="cs-CZ" sz="6000" dirty="0">
                <a:solidFill>
                  <a:srgbClr val="1F497D"/>
                </a:solidFill>
                <a:latin typeface="+mn-lt"/>
              </a:rPr>
              <a:t>Karlovarský kraj v roli editora dat DTI vybraných obcí</a:t>
            </a:r>
          </a:p>
          <a:p>
            <a:pPr marL="1343025" indent="-857250">
              <a:buFont typeface="Wingdings" panose="05000000000000000000" pitchFamily="2" charset="2"/>
              <a:buChar char="ü"/>
            </a:pPr>
            <a:r>
              <a:rPr lang="cs-CZ" sz="4400" dirty="0">
                <a:solidFill>
                  <a:srgbClr val="1F497D"/>
                </a:solidFill>
                <a:latin typeface="+mn-lt"/>
              </a:rPr>
              <a:t>Pro GAD DTI bude platit</a:t>
            </a:r>
          </a:p>
          <a:p>
            <a:pPr marL="2257379" lvl="1" indent="-857250" algn="l">
              <a:buFont typeface="Wingdings" panose="05000000000000000000" pitchFamily="2" charset="2"/>
              <a:buChar char="ü"/>
            </a:pPr>
            <a:r>
              <a:rPr lang="cs-CZ" sz="3600" dirty="0">
                <a:solidFill>
                  <a:srgbClr val="1F497D"/>
                </a:solidFill>
                <a:latin typeface="+mn-lt"/>
              </a:rPr>
              <a:t>Vyhotovení dle metodiky kraje</a:t>
            </a:r>
          </a:p>
          <a:p>
            <a:pPr marL="2257379" lvl="1" indent="-857250" algn="l">
              <a:buFont typeface="Wingdings" panose="05000000000000000000" pitchFamily="2" charset="2"/>
              <a:buChar char="ü"/>
            </a:pPr>
            <a:r>
              <a:rPr lang="cs-CZ" sz="3600" dirty="0">
                <a:solidFill>
                  <a:srgbClr val="1F497D"/>
                </a:solidFill>
                <a:latin typeface="+mn-lt"/>
              </a:rPr>
              <a:t>Vyhotovení v JVF DTM</a:t>
            </a:r>
          </a:p>
          <a:p>
            <a:pPr marL="2257379" lvl="1" indent="-857250" algn="l">
              <a:buFont typeface="Wingdings" panose="05000000000000000000" pitchFamily="2" charset="2"/>
              <a:buChar char="ü"/>
            </a:pPr>
            <a:r>
              <a:rPr lang="cs-CZ" sz="3600" dirty="0">
                <a:solidFill>
                  <a:srgbClr val="1F497D"/>
                </a:solidFill>
                <a:latin typeface="+mn-lt"/>
              </a:rPr>
              <a:t>Topologické navázání na již existující data DTI (výdej dat před vlastním zpracováním)</a:t>
            </a:r>
          </a:p>
          <a:p>
            <a:pPr marL="2257379" lvl="1" indent="-857250" algn="l">
              <a:buFont typeface="Wingdings" panose="05000000000000000000" pitchFamily="2" charset="2"/>
              <a:buChar char="ü"/>
            </a:pPr>
            <a:r>
              <a:rPr lang="cs-CZ" sz="3600" dirty="0">
                <a:solidFill>
                  <a:srgbClr val="1F497D"/>
                </a:solidFill>
                <a:latin typeface="+mn-lt"/>
              </a:rPr>
              <a:t>Předávání do IS DTM kraje (do primární databáze)</a:t>
            </a:r>
          </a:p>
          <a:p>
            <a:pPr marL="2257379" lvl="1" indent="-857250" algn="l">
              <a:buFont typeface="Wingdings" panose="05000000000000000000" pitchFamily="2" charset="2"/>
              <a:buChar char="ü"/>
            </a:pPr>
            <a:r>
              <a:rPr lang="cs-CZ" sz="3600" dirty="0">
                <a:solidFill>
                  <a:srgbClr val="1F497D"/>
                </a:solidFill>
                <a:latin typeface="+mn-lt"/>
              </a:rPr>
              <a:t>Kontroly dat, případné reklamace dat, vydávání potvrzení o validních datech</a:t>
            </a:r>
          </a:p>
          <a:p>
            <a:pPr marL="2257379" lvl="1" indent="-857250" algn="l">
              <a:buFont typeface="Wingdings" panose="05000000000000000000" pitchFamily="2" charset="2"/>
              <a:buChar char="ü"/>
            </a:pPr>
            <a:r>
              <a:rPr lang="cs-CZ" sz="3600" i="1" dirty="0">
                <a:solidFill>
                  <a:srgbClr val="1F497D"/>
                </a:solidFill>
                <a:latin typeface="+mn-lt"/>
              </a:rPr>
              <a:t>Principem obdobné </a:t>
            </a:r>
            <a:r>
              <a:rPr lang="cs-CZ" sz="3600" i="1" dirty="0" err="1">
                <a:solidFill>
                  <a:srgbClr val="1F497D"/>
                </a:solidFill>
                <a:latin typeface="+mn-lt"/>
              </a:rPr>
              <a:t>workflow</a:t>
            </a:r>
            <a:r>
              <a:rPr lang="cs-CZ" sz="3600" i="1" dirty="0">
                <a:solidFill>
                  <a:srgbClr val="1F497D"/>
                </a:solidFill>
                <a:latin typeface="+mn-lt"/>
              </a:rPr>
              <a:t> jako u dat ZPS</a:t>
            </a:r>
          </a:p>
          <a:p>
            <a:pPr marL="685800" indent="-685800">
              <a:buFont typeface="Wingdings" pitchFamily="2" charset="2"/>
              <a:buChar char="§"/>
            </a:pPr>
            <a:endParaRPr lang="cs-CZ" sz="6000" dirty="0">
              <a:solidFill>
                <a:srgbClr val="1F497D"/>
              </a:solidFill>
              <a:latin typeface="+mn-lt"/>
            </a:endParaRPr>
          </a:p>
          <a:p>
            <a:pPr marL="685800" indent="-685800">
              <a:buFont typeface="Wingdings" pitchFamily="2" charset="2"/>
              <a:buChar char="§"/>
            </a:pPr>
            <a:endParaRPr lang="cs-CZ" dirty="0">
              <a:solidFill>
                <a:srgbClr val="1F497D"/>
              </a:solidFill>
              <a:latin typeface="+mn-lt"/>
            </a:endParaRPr>
          </a:p>
          <a:p>
            <a:pPr marL="685800" indent="-685800">
              <a:buFont typeface="Wingdings" pitchFamily="2" charset="2"/>
              <a:buChar char="§"/>
            </a:pPr>
            <a:endParaRPr lang="cs-CZ" dirty="0">
              <a:solidFill>
                <a:srgbClr val="1F497D"/>
              </a:solidFill>
              <a:latin typeface="+mn-lt"/>
            </a:endParaRPr>
          </a:p>
          <a:p>
            <a:endParaRPr lang="cs-CZ" dirty="0">
              <a:solidFill>
                <a:srgbClr val="1F497D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37284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FE6005-593A-9136-9BBE-2DE3F9E55A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6">
            <a:extLst>
              <a:ext uri="{FF2B5EF4-FFF2-40B4-BE49-F238E27FC236}">
                <a16:creationId xmlns:a16="http://schemas.microsoft.com/office/drawing/2014/main" id="{726B4899-9B8D-BEF9-1032-FB9D8071DDBC}"/>
              </a:ext>
            </a:extLst>
          </p:cNvPr>
          <p:cNvSpPr txBox="1">
            <a:spLocks/>
          </p:cNvSpPr>
          <p:nvPr/>
        </p:nvSpPr>
        <p:spPr>
          <a:xfrm>
            <a:off x="1033270" y="794094"/>
            <a:ext cx="21293330" cy="13962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182870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b="0" kern="120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sz="8000" b="1" dirty="0">
                <a:solidFill>
                  <a:srgbClr val="1F497D"/>
                </a:solidFill>
                <a:latin typeface="+mn-lt"/>
              </a:rPr>
              <a:t>Aktualizace dat DTI obcí Karlovarského kraje</a:t>
            </a:r>
            <a:endParaRPr lang="cs-CZ" sz="8000" b="1" dirty="0">
              <a:solidFill>
                <a:srgbClr val="1F497D"/>
              </a:solidFill>
              <a:latin typeface="+mn-lt"/>
            </a:endParaRPr>
          </a:p>
        </p:txBody>
      </p:sp>
      <p:sp>
        <p:nvSpPr>
          <p:cNvPr id="10" name="Zástupný symbol pro obsah 7">
            <a:extLst>
              <a:ext uri="{FF2B5EF4-FFF2-40B4-BE49-F238E27FC236}">
                <a16:creationId xmlns:a16="http://schemas.microsoft.com/office/drawing/2014/main" id="{1637C7BB-0346-527D-B38E-0A57221314A6}"/>
              </a:ext>
            </a:extLst>
          </p:cNvPr>
          <p:cNvSpPr txBox="1">
            <a:spLocks/>
          </p:cNvSpPr>
          <p:nvPr/>
        </p:nvSpPr>
        <p:spPr>
          <a:xfrm>
            <a:off x="731370" y="3174778"/>
            <a:ext cx="21595230" cy="99316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1828709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4800" b="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914354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828709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2743063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3657417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4571771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126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480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4834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indent="-685800">
              <a:buFont typeface="Wingdings" pitchFamily="2" charset="2"/>
              <a:buChar char="§"/>
            </a:pPr>
            <a:r>
              <a:rPr lang="cs-CZ" sz="6000" dirty="0">
                <a:solidFill>
                  <a:srgbClr val="1F497D"/>
                </a:solidFill>
                <a:latin typeface="+mn-lt"/>
              </a:rPr>
              <a:t>Ostatní…</a:t>
            </a:r>
          </a:p>
          <a:p>
            <a:pPr marL="685800" indent="-685800">
              <a:buFont typeface="Wingdings" pitchFamily="2" charset="2"/>
              <a:buChar char="§"/>
            </a:pPr>
            <a:endParaRPr lang="cs-CZ" sz="6000" dirty="0">
              <a:solidFill>
                <a:srgbClr val="1F497D"/>
              </a:solidFill>
              <a:latin typeface="+mn-lt"/>
            </a:endParaRPr>
          </a:p>
          <a:p>
            <a:pPr marL="685800" indent="-685800">
              <a:buFont typeface="Wingdings" pitchFamily="2" charset="2"/>
              <a:buChar char="§"/>
            </a:pPr>
            <a:endParaRPr lang="cs-CZ" dirty="0">
              <a:solidFill>
                <a:srgbClr val="1F497D"/>
              </a:solidFill>
              <a:latin typeface="+mn-lt"/>
            </a:endParaRPr>
          </a:p>
          <a:p>
            <a:pPr marL="685800" indent="-685800">
              <a:buFont typeface="Wingdings" pitchFamily="2" charset="2"/>
              <a:buChar char="§"/>
            </a:pPr>
            <a:endParaRPr lang="cs-CZ" dirty="0">
              <a:solidFill>
                <a:srgbClr val="1F497D"/>
              </a:solidFill>
              <a:latin typeface="+mn-lt"/>
            </a:endParaRPr>
          </a:p>
          <a:p>
            <a:endParaRPr lang="cs-CZ" dirty="0">
              <a:solidFill>
                <a:srgbClr val="1F497D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366767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10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175af5d-4d5f-4432-a83e-dd1e23fe3190">
      <Terms xmlns="http://schemas.microsoft.com/office/infopath/2007/PartnerControls"/>
    </lcf76f155ced4ddcb4097134ff3c332f>
    <TaxCatchAll xmlns="729ecd2c-8069-4074-9f8e-e6c2f40287de" xsi:nil="true"/>
  </documentManagement>
</p:properties>
</file>

<file path=customXml/item11.xml><?xml version="1.0" encoding="utf-8"?>
<EsriMapsInfo xmlns="ESRI.ArcGIS.Mapping.OfficeIntegration.PowerPointInfo">
  <Version>Version1</Version>
  <RequiresSignIn>False</RequiresSignIn>
</EsriMapsInfo>
</file>

<file path=customXml/item12.xml><?xml version="1.0" encoding="utf-8"?>
<EsriMapsInfo xmlns="ESRI.ArcGIS.Mapping.OfficeIntegration.PowerPointInfo">
  <Version>Version1</Version>
  <RequiresSignIn>False</RequiresSignIn>
</EsriMapsInfo>
</file>

<file path=customXml/item13.xml><?xml version="1.0" encoding="utf-8"?>
<EsriMapsInfo xmlns="ESRI.ArcGIS.Mapping.OfficeIntegration.PowerPointInfo">
  <Version>Version1</Version>
  <RequiresSignIn>False</RequiresSignIn>
</EsriMapsInfo>
</file>

<file path=customXml/item14.xml><?xml version="1.0" encoding="utf-8"?>
<EsriMapsInfo xmlns="ESRI.ArcGIS.Mapping.OfficeIntegration.PowerPointInfo">
  <Version>Version1</Version>
  <RequiresSignIn>False</RequiresSignIn>
</EsriMapsInfo>
</file>

<file path=customXml/item15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8C6D232E4B75C46ACA3FA9E28367F48" ma:contentTypeVersion="15" ma:contentTypeDescription="Vytvoří nový dokument" ma:contentTypeScope="" ma:versionID="b48ee75f0748e53df946e123bd89962d">
  <xsd:schema xmlns:xsd="http://www.w3.org/2001/XMLSchema" xmlns:xs="http://www.w3.org/2001/XMLSchema" xmlns:p="http://schemas.microsoft.com/office/2006/metadata/properties" xmlns:ns2="0175af5d-4d5f-4432-a83e-dd1e23fe3190" xmlns:ns3="729ecd2c-8069-4074-9f8e-e6c2f40287de" targetNamespace="http://schemas.microsoft.com/office/2006/metadata/properties" ma:root="true" ma:fieldsID="c0fea5ee94aafd53f8cc4dc630878bef" ns2:_="" ns3:_="">
    <xsd:import namespace="0175af5d-4d5f-4432-a83e-dd1e23fe3190"/>
    <xsd:import namespace="729ecd2c-8069-4074-9f8e-e6c2f40287d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75af5d-4d5f-4432-a83e-dd1e23fe3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Značky obrázků" ma:readOnly="false" ma:fieldId="{5cf76f15-5ced-4ddc-b409-7134ff3c332f}" ma:taxonomyMulti="true" ma:sspId="9a412a42-3967-4216-87ac-101c16cfa5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9ecd2c-8069-4074-9f8e-e6c2f40287d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3f324186-8cbc-452d-9d9a-aee2cbd7412c}" ma:internalName="TaxCatchAll" ma:showField="CatchAllData" ma:web="729ecd2c-8069-4074-9f8e-e6c2f40287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16.xml><?xml version="1.0" encoding="utf-8"?>
<EsriMapsInfo xmlns="ESRI.ArcGIS.Mapping.OfficeIntegration.PowerPointInfo">
  <Version>Version1</Version>
  <RequiresSignIn>False</RequiresSignIn>
</EsriMapsInfo>
</file>

<file path=customXml/item17.xml><?xml version="1.0" encoding="utf-8"?>
<EsriMapsInfo xmlns="ESRI.ArcGIS.Mapping.OfficeIntegration.PowerPointInfo">
  <Version>Version1</Version>
  <RequiresSignIn>False</RequiresSignIn>
</EsriMapsInfo>
</file>

<file path=customXml/item18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6.xml><?xml version="1.0" encoding="utf-8"?>
<EsriMapsInfo xmlns="ESRI.ArcGIS.Mapping.OfficeIntegration.PowerPointInfo">
  <Version>Version1</Version>
  <RequiresSignIn>False</RequiresSignIn>
</EsriMapsInfo>
</file>

<file path=customXml/item7.xml><?xml version="1.0" encoding="utf-8"?>
<EsriMapsInfo xmlns="ESRI.ArcGIS.Mapping.OfficeIntegration.PowerPointInfo">
  <Version>Version1</Version>
  <RequiresSignIn>False</RequiresSignIn>
</EsriMapsInfo>
</file>

<file path=customXml/item8.xml><?xml version="1.0" encoding="utf-8"?>
<EsriMapsInfo xmlns="ESRI.ArcGIS.Mapping.OfficeIntegration.PowerPointInfo">
  <Version>Version1</Version>
  <RequiresSignIn>False</RequiresSignIn>
</EsriMapsInfo>
</file>

<file path=customXml/item9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6939A1DB-8E4D-4DB0-B09F-66E53B0B1027}">
  <ds:schemaRefs>
    <ds:schemaRef ds:uri="ESRI.ArcGIS.Mapping.OfficeIntegration.PowerPointInfo"/>
  </ds:schemaRefs>
</ds:datastoreItem>
</file>

<file path=customXml/itemProps10.xml><?xml version="1.0" encoding="utf-8"?>
<ds:datastoreItem xmlns:ds="http://schemas.openxmlformats.org/officeDocument/2006/customXml" ds:itemID="{3DC75990-3D38-42D0-A44F-5936E8B28541}">
  <ds:schemaRefs>
    <ds:schemaRef ds:uri="http://schemas.openxmlformats.org/package/2006/metadata/core-properties"/>
    <ds:schemaRef ds:uri="e15960be-fc3e-41fe-858e-c182e84bd7b9"/>
    <ds:schemaRef ds:uri="dd6277f7-e64d-4e89-9ed9-964ae47796fd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11.xml><?xml version="1.0" encoding="utf-8"?>
<ds:datastoreItem xmlns:ds="http://schemas.openxmlformats.org/officeDocument/2006/customXml" ds:itemID="{1267E1DB-7993-4390-8343-78F52C751BC4}">
  <ds:schemaRefs>
    <ds:schemaRef ds:uri="ESRI.ArcGIS.Mapping.OfficeIntegration.PowerPointInfo"/>
  </ds:schemaRefs>
</ds:datastoreItem>
</file>

<file path=customXml/itemProps12.xml><?xml version="1.0" encoding="utf-8"?>
<ds:datastoreItem xmlns:ds="http://schemas.openxmlformats.org/officeDocument/2006/customXml" ds:itemID="{8565B77A-39DA-46E0-AB2A-6612034D6A60}">
  <ds:schemaRefs>
    <ds:schemaRef ds:uri="ESRI.ArcGIS.Mapping.OfficeIntegration.PowerPointInfo"/>
  </ds:schemaRefs>
</ds:datastoreItem>
</file>

<file path=customXml/itemProps13.xml><?xml version="1.0" encoding="utf-8"?>
<ds:datastoreItem xmlns:ds="http://schemas.openxmlformats.org/officeDocument/2006/customXml" ds:itemID="{1D8C6D58-5EF0-456C-8652-81DD7736F352}">
  <ds:schemaRefs>
    <ds:schemaRef ds:uri="ESRI.ArcGIS.Mapping.OfficeIntegration.PowerPointInfo"/>
  </ds:schemaRefs>
</ds:datastoreItem>
</file>

<file path=customXml/itemProps14.xml><?xml version="1.0" encoding="utf-8"?>
<ds:datastoreItem xmlns:ds="http://schemas.openxmlformats.org/officeDocument/2006/customXml" ds:itemID="{04A50761-660A-4D63-AA4C-784299A0FF62}">
  <ds:schemaRefs>
    <ds:schemaRef ds:uri="ESRI.ArcGIS.Mapping.OfficeIntegration.PowerPointInfo"/>
  </ds:schemaRefs>
</ds:datastoreItem>
</file>

<file path=customXml/itemProps15.xml><?xml version="1.0" encoding="utf-8"?>
<ds:datastoreItem xmlns:ds="http://schemas.openxmlformats.org/officeDocument/2006/customXml" ds:itemID="{58C8F1A6-CBCB-4675-8C50-415682EBA30D}"/>
</file>

<file path=customXml/itemProps16.xml><?xml version="1.0" encoding="utf-8"?>
<ds:datastoreItem xmlns:ds="http://schemas.openxmlformats.org/officeDocument/2006/customXml" ds:itemID="{2924973A-920C-4896-868E-7F47DA65D5F1}">
  <ds:schemaRefs>
    <ds:schemaRef ds:uri="ESRI.ArcGIS.Mapping.OfficeIntegration.PowerPointInfo"/>
  </ds:schemaRefs>
</ds:datastoreItem>
</file>

<file path=customXml/itemProps17.xml><?xml version="1.0" encoding="utf-8"?>
<ds:datastoreItem xmlns:ds="http://schemas.openxmlformats.org/officeDocument/2006/customXml" ds:itemID="{E65640C3-06E8-4584-8050-541FA3F57D25}">
  <ds:schemaRefs>
    <ds:schemaRef ds:uri="ESRI.ArcGIS.Mapping.OfficeIntegration.PowerPointInfo"/>
  </ds:schemaRefs>
</ds:datastoreItem>
</file>

<file path=customXml/itemProps18.xml><?xml version="1.0" encoding="utf-8"?>
<ds:datastoreItem xmlns:ds="http://schemas.openxmlformats.org/officeDocument/2006/customXml" ds:itemID="{2333895F-7A17-4399-950D-E96123FBF96D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8513E4C4-BE4C-44E1-883D-1ABE1672D0A7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FF28F152-60BF-49A5-AEDF-084AB488179F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534B6B89-A7C9-433F-A458-4F2FCC01CDB1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47D06DEF-5EAB-41D9-84B2-9A395C0F897D}">
  <ds:schemaRefs>
    <ds:schemaRef ds:uri="http://schemas.microsoft.com/sharepoint/v3/contenttype/forms"/>
  </ds:schemaRefs>
</ds:datastoreItem>
</file>

<file path=customXml/itemProps6.xml><?xml version="1.0" encoding="utf-8"?>
<ds:datastoreItem xmlns:ds="http://schemas.openxmlformats.org/officeDocument/2006/customXml" ds:itemID="{4D9DF82C-AB19-496D-8299-9299DA1EDCD7}">
  <ds:schemaRefs>
    <ds:schemaRef ds:uri="ESRI.ArcGIS.Mapping.OfficeIntegration.PowerPointInfo"/>
  </ds:schemaRefs>
</ds:datastoreItem>
</file>

<file path=customXml/itemProps7.xml><?xml version="1.0" encoding="utf-8"?>
<ds:datastoreItem xmlns:ds="http://schemas.openxmlformats.org/officeDocument/2006/customXml" ds:itemID="{9428ED85-42F4-481F-BFF3-261760B30E5D}">
  <ds:schemaRefs>
    <ds:schemaRef ds:uri="ESRI.ArcGIS.Mapping.OfficeIntegration.PowerPointInfo"/>
  </ds:schemaRefs>
</ds:datastoreItem>
</file>

<file path=customXml/itemProps8.xml><?xml version="1.0" encoding="utf-8"?>
<ds:datastoreItem xmlns:ds="http://schemas.openxmlformats.org/officeDocument/2006/customXml" ds:itemID="{EB6962E8-5FBF-47BD-A92F-2A813060DB71}">
  <ds:schemaRefs>
    <ds:schemaRef ds:uri="ESRI.ArcGIS.Mapping.OfficeIntegration.PowerPointInfo"/>
  </ds:schemaRefs>
</ds:datastoreItem>
</file>

<file path=customXml/itemProps9.xml><?xml version="1.0" encoding="utf-8"?>
<ds:datastoreItem xmlns:ds="http://schemas.openxmlformats.org/officeDocument/2006/customXml" ds:itemID="{06B880C0-CDDF-4189-94BC-2CF8F086AF0E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1870</TotalTime>
  <Words>306</Words>
  <Application>Microsoft Office PowerPoint</Application>
  <PresentationFormat>Vlastní</PresentationFormat>
  <Paragraphs>60</Paragraphs>
  <Slides>7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Zenkl</dc:creator>
  <cp:lastModifiedBy>martin.sourek</cp:lastModifiedBy>
  <cp:revision>68</cp:revision>
  <cp:lastPrinted>2023-07-27T05:55:54Z</cp:lastPrinted>
  <dcterms:created xsi:type="dcterms:W3CDTF">2016-09-02T07:32:11Z</dcterms:created>
  <dcterms:modified xsi:type="dcterms:W3CDTF">2024-02-15T12:59:51Z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0x01010008C6D232E4B75C46ACA3FA9E28367F48</vt:lpwstr>
  </property>
</Properties>
</file>