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9"/>
  </p:sldMasterIdLst>
  <p:notesMasterIdLst>
    <p:notesMasterId r:id="rId40"/>
  </p:notesMasterIdLst>
  <p:handoutMasterIdLst>
    <p:handoutMasterId r:id="rId41"/>
  </p:handoutMasterIdLst>
  <p:sldIdLst>
    <p:sldId id="397" r:id="rId20"/>
    <p:sldId id="400" r:id="rId21"/>
    <p:sldId id="367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22" r:id="rId30"/>
    <p:sldId id="423" r:id="rId31"/>
    <p:sldId id="412" r:id="rId32"/>
    <p:sldId id="413" r:id="rId33"/>
    <p:sldId id="424" r:id="rId34"/>
    <p:sldId id="402" r:id="rId35"/>
    <p:sldId id="417" r:id="rId36"/>
    <p:sldId id="419" r:id="rId37"/>
    <p:sldId id="420" r:id="rId38"/>
    <p:sldId id="421" r:id="rId39"/>
  </p:sldIdLst>
  <p:sldSz cx="24382413" cy="13716000"/>
  <p:notesSz cx="6735763" cy="9866313"/>
  <p:defaultTextStyle>
    <a:defPPr>
      <a:defRPr lang="cs-CZ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8" userDrawn="1">
          <p15:clr>
            <a:srgbClr val="A4A3A4"/>
          </p15:clr>
        </p15:guide>
        <p15:guide id="2" pos="2184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CCCC00"/>
    <a:srgbClr val="E46C0A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320"/>
        <p:guide pos="76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68"/>
        <p:guide pos="2184"/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slide" Target="slides/slide12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microsoft.com/office/2016/11/relationships/changesInfo" Target="changesInfos/changesInfo1.xml"/><Relationship Id="rId20" Type="http://schemas.openxmlformats.org/officeDocument/2006/relationships/slide" Target="slides/slide1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ks Jiří" userId="S::jiri.heliks@kr-karlovarsky.cz::91d218d0-adb3-4a1b-b20e-933860e19d4a" providerId="AD" clId="Web-{F754FD9D-471E-18CD-4213-9929C49BFCA7}"/>
    <pc:docChg chg="modSld">
      <pc:chgData name="Heliks Jiří" userId="S::jiri.heliks@kr-karlovarsky.cz::91d218d0-adb3-4a1b-b20e-933860e19d4a" providerId="AD" clId="Web-{F754FD9D-471E-18CD-4213-9929C49BFCA7}" dt="2022-11-25T12:52:28.890" v="2" actId="20577"/>
      <pc:docMkLst>
        <pc:docMk/>
      </pc:docMkLst>
      <pc:sldChg chg="modSp">
        <pc:chgData name="Heliks Jiří" userId="S::jiri.heliks@kr-karlovarsky.cz::91d218d0-adb3-4a1b-b20e-933860e19d4a" providerId="AD" clId="Web-{F754FD9D-471E-18CD-4213-9929C49BFCA7}" dt="2022-11-25T12:52:28.890" v="2" actId="20577"/>
        <pc:sldMkLst>
          <pc:docMk/>
          <pc:sldMk cId="644999677" sldId="397"/>
        </pc:sldMkLst>
        <pc:spChg chg="mod">
          <ac:chgData name="Heliks Jiří" userId="S::jiri.heliks@kr-karlovarsky.cz::91d218d0-adb3-4a1b-b20e-933860e19d4a" providerId="AD" clId="Web-{F754FD9D-471E-18CD-4213-9929C49BFCA7}" dt="2022-11-25T12:52:28.890" v="2" actId="20577"/>
          <ac:spMkLst>
            <pc:docMk/>
            <pc:sldMk cId="644999677" sldId="397"/>
            <ac:spMk id="3" creationId="{3893CC10-1805-B6EB-4842-6AFE7F1A73D7}"/>
          </ac:spMkLst>
        </pc:spChg>
      </pc:sldChg>
    </pc:docChg>
  </pc:docChgLst>
  <pc:docChgLst>
    <pc:chgData name="kaja.vondracek@teams.georeal.cz" userId="S::urn:spo:guest#kaja.vondracek@teams.georeal.cz::" providerId="AD" clId="Web-{61977C84-9503-B3C8-12C8-2454E2DC85DF}"/>
    <pc:docChg chg="addSld modSld sldOrd">
      <pc:chgData name="kaja.vondracek@teams.georeal.cz" userId="S::urn:spo:guest#kaja.vondracek@teams.georeal.cz::" providerId="AD" clId="Web-{61977C84-9503-B3C8-12C8-2454E2DC85DF}" dt="2022-11-25T08:12:04.176" v="18" actId="20577"/>
      <pc:docMkLst>
        <pc:docMk/>
      </pc:docMkLst>
      <pc:sldChg chg="modSp ord">
        <pc:chgData name="kaja.vondracek@teams.georeal.cz" userId="S::urn:spo:guest#kaja.vondracek@teams.georeal.cz::" providerId="AD" clId="Web-{61977C84-9503-B3C8-12C8-2454E2DC85DF}" dt="2022-11-25T08:11:58.988" v="16" actId="20577"/>
        <pc:sldMkLst>
          <pc:docMk/>
          <pc:sldMk cId="678265869" sldId="395"/>
        </pc:sldMkLst>
        <pc:spChg chg="mod">
          <ac:chgData name="kaja.vondracek@teams.georeal.cz" userId="S::urn:spo:guest#kaja.vondracek@teams.georeal.cz::" providerId="AD" clId="Web-{61977C84-9503-B3C8-12C8-2454E2DC85DF}" dt="2022-11-25T08:11:58.988" v="16" actId="20577"/>
          <ac:spMkLst>
            <pc:docMk/>
            <pc:sldMk cId="678265869" sldId="395"/>
            <ac:spMk id="8" creationId="{00000000-0000-0000-0000-000000000000}"/>
          </ac:spMkLst>
        </pc:spChg>
        <pc:spChg chg="mod">
          <ac:chgData name="kaja.vondracek@teams.georeal.cz" userId="S::urn:spo:guest#kaja.vondracek@teams.georeal.cz::" providerId="AD" clId="Web-{61977C84-9503-B3C8-12C8-2454E2DC85DF}" dt="2022-11-25T08:11:48.722" v="2" actId="20577"/>
          <ac:spMkLst>
            <pc:docMk/>
            <pc:sldMk cId="678265869" sldId="395"/>
            <ac:spMk id="10" creationId="{00000000-0000-0000-0000-000000000000}"/>
          </ac:spMkLst>
        </pc:spChg>
      </pc:sldChg>
      <pc:sldChg chg="add replId">
        <pc:chgData name="kaja.vondracek@teams.georeal.cz" userId="S::urn:spo:guest#kaja.vondracek@teams.georeal.cz::" providerId="AD" clId="Web-{61977C84-9503-B3C8-12C8-2454E2DC85DF}" dt="2022-11-25T08:11:43.847" v="0"/>
        <pc:sldMkLst>
          <pc:docMk/>
          <pc:sldMk cId="2497036016" sldId="396"/>
        </pc:sldMkLst>
      </pc:sldChg>
      <pc:sldChg chg="modSp add replId">
        <pc:chgData name="kaja.vondracek@teams.georeal.cz" userId="S::urn:spo:guest#kaja.vondracek@teams.georeal.cz::" providerId="AD" clId="Web-{61977C84-9503-B3C8-12C8-2454E2DC85DF}" dt="2022-11-25T08:12:04.176" v="18" actId="20577"/>
        <pc:sldMkLst>
          <pc:docMk/>
          <pc:sldMk cId="3908933129" sldId="397"/>
        </pc:sldMkLst>
        <pc:spChg chg="mod">
          <ac:chgData name="kaja.vondracek@teams.georeal.cz" userId="S::urn:spo:guest#kaja.vondracek@teams.georeal.cz::" providerId="AD" clId="Web-{61977C84-9503-B3C8-12C8-2454E2DC85DF}" dt="2022-11-25T08:12:04.176" v="18" actId="20577"/>
          <ac:spMkLst>
            <pc:docMk/>
            <pc:sldMk cId="3908933129" sldId="397"/>
            <ac:spMk id="8" creationId="{00000000-0000-0000-0000-000000000000}"/>
          </ac:spMkLst>
        </pc:spChg>
      </pc:sldChg>
    </pc:docChg>
  </pc:docChgLst>
  <pc:docChgLst>
    <pc:chgData name="Heliks Jiří" userId="S::jiri.heliks@kr-karlovarsky.cz::91d218d0-adb3-4a1b-b20e-933860e19d4a" providerId="AD" clId="Web-{FFADACB2-3893-4B29-AD80-D4FFE8E1A203}"/>
    <pc:docChg chg="modSld">
      <pc:chgData name="Heliks Jiří" userId="S::jiri.heliks@kr-karlovarsky.cz::91d218d0-adb3-4a1b-b20e-933860e19d4a" providerId="AD" clId="Web-{FFADACB2-3893-4B29-AD80-D4FFE8E1A203}" dt="2022-11-25T09:07:40.005" v="2" actId="20577"/>
      <pc:docMkLst>
        <pc:docMk/>
      </pc:docMkLst>
      <pc:sldChg chg="addSp modSp">
        <pc:chgData name="Heliks Jiří" userId="S::jiri.heliks@kr-karlovarsky.cz::91d218d0-adb3-4a1b-b20e-933860e19d4a" providerId="AD" clId="Web-{FFADACB2-3893-4B29-AD80-D4FFE8E1A203}" dt="2022-11-25T09:07:40.005" v="2" actId="20577"/>
        <pc:sldMkLst>
          <pc:docMk/>
          <pc:sldMk cId="1936638662" sldId="398"/>
        </pc:sldMkLst>
        <pc:spChg chg="add mod">
          <ac:chgData name="Heliks Jiří" userId="S::jiri.heliks@kr-karlovarsky.cz::91d218d0-adb3-4a1b-b20e-933860e19d4a" providerId="AD" clId="Web-{FFADACB2-3893-4B29-AD80-D4FFE8E1A203}" dt="2022-11-25T09:07:40.005" v="2" actId="20577"/>
          <ac:spMkLst>
            <pc:docMk/>
            <pc:sldMk cId="1936638662" sldId="398"/>
            <ac:spMk id="2" creationId="{14542F7C-9122-385E-69E6-C471102E92E9}"/>
          </ac:spMkLst>
        </pc:spChg>
      </pc:sldChg>
    </pc:docChg>
  </pc:docChgLst>
  <pc:docChgLst>
    <pc:chgData name="kaja.vondracek@teams.georeal.cz" userId="S::urn:spo:guest#kaja.vondracek@teams.georeal.cz::" providerId="AD" clId="Web-{3A9B7195-B7AC-082C-3F15-F927AD6A3357}"/>
    <pc:docChg chg="modSld">
      <pc:chgData name="kaja.vondracek@teams.georeal.cz" userId="S::urn:spo:guest#kaja.vondracek@teams.georeal.cz::" providerId="AD" clId="Web-{3A9B7195-B7AC-082C-3F15-F927AD6A3357}" dt="2022-11-25T12:21:38.305" v="142" actId="20577"/>
      <pc:docMkLst>
        <pc:docMk/>
      </pc:docMkLst>
      <pc:sldChg chg="addSp modSp">
        <pc:chgData name="kaja.vondracek@teams.georeal.cz" userId="S::urn:spo:guest#kaja.vondracek@teams.georeal.cz::" providerId="AD" clId="Web-{3A9B7195-B7AC-082C-3F15-F927AD6A3357}" dt="2022-11-25T12:15:12.775" v="24" actId="1076"/>
        <pc:sldMkLst>
          <pc:docMk/>
          <pc:sldMk cId="1224112657" sldId="375"/>
        </pc:sldMkLst>
        <pc:picChg chg="add mod">
          <ac:chgData name="kaja.vondracek@teams.georeal.cz" userId="S::urn:spo:guest#kaja.vondracek@teams.georeal.cz::" providerId="AD" clId="Web-{3A9B7195-B7AC-082C-3F15-F927AD6A3357}" dt="2022-11-25T12:15:12.775" v="24" actId="1076"/>
          <ac:picMkLst>
            <pc:docMk/>
            <pc:sldMk cId="1224112657" sldId="375"/>
            <ac:picMk id="2" creationId="{0B7738B8-5E7E-BBA9-E71A-2957E7BC9665}"/>
          </ac:picMkLst>
        </pc:picChg>
      </pc:sldChg>
      <pc:sldChg chg="modSp">
        <pc:chgData name="kaja.vondracek@teams.georeal.cz" userId="S::urn:spo:guest#kaja.vondracek@teams.georeal.cz::" providerId="AD" clId="Web-{3A9B7195-B7AC-082C-3F15-F927AD6A3357}" dt="2022-11-25T12:21:38.305" v="142" actId="20577"/>
        <pc:sldMkLst>
          <pc:docMk/>
          <pc:sldMk cId="2247715319" sldId="376"/>
        </pc:sldMkLst>
        <pc:spChg chg="mod">
          <ac:chgData name="kaja.vondracek@teams.georeal.cz" userId="S::urn:spo:guest#kaja.vondracek@teams.georeal.cz::" providerId="AD" clId="Web-{3A9B7195-B7AC-082C-3F15-F927AD6A3357}" dt="2022-11-25T12:21:38.305" v="142" actId="20577"/>
          <ac:spMkLst>
            <pc:docMk/>
            <pc:sldMk cId="2247715319" sldId="376"/>
            <ac:spMk id="10" creationId="{00000000-0000-0000-0000-000000000000}"/>
          </ac:spMkLst>
        </pc:spChg>
      </pc:sldChg>
      <pc:sldChg chg="modSp">
        <pc:chgData name="kaja.vondracek@teams.georeal.cz" userId="S::urn:spo:guest#kaja.vondracek@teams.georeal.cz::" providerId="AD" clId="Web-{3A9B7195-B7AC-082C-3F15-F927AD6A3357}" dt="2022-11-25T12:14:20.382" v="16" actId="20577"/>
        <pc:sldMkLst>
          <pc:docMk/>
          <pc:sldMk cId="644999677" sldId="397"/>
        </pc:sldMkLst>
        <pc:spChg chg="mod">
          <ac:chgData name="kaja.vondracek@teams.georeal.cz" userId="S::urn:spo:guest#kaja.vondracek@teams.georeal.cz::" providerId="AD" clId="Web-{3A9B7195-B7AC-082C-3F15-F927AD6A3357}" dt="2022-11-25T12:14:20.382" v="16" actId="20577"/>
          <ac:spMkLst>
            <pc:docMk/>
            <pc:sldMk cId="644999677" sldId="397"/>
            <ac:spMk id="5" creationId="{FC843F4D-FAFB-0695-331B-0FD1296FF8F5}"/>
          </ac:spMkLst>
        </pc:spChg>
      </pc:sldChg>
    </pc:docChg>
  </pc:docChgLst>
  <pc:docChgLst>
    <pc:chgData name="Heliks Jiří" userId="S::jiri.heliks@kr-karlovarsky.cz::91d218d0-adb3-4a1b-b20e-933860e19d4a" providerId="AD" clId="Web-{8FABFDF4-F7F2-4557-AE58-46072A0805AE}"/>
    <pc:docChg chg="addSld modSld sldOrd">
      <pc:chgData name="Heliks Jiří" userId="S::jiri.heliks@kr-karlovarsky.cz::91d218d0-adb3-4a1b-b20e-933860e19d4a" providerId="AD" clId="Web-{8FABFDF4-F7F2-4557-AE58-46072A0805AE}" dt="2022-11-25T09:05:01.215" v="31"/>
      <pc:docMkLst>
        <pc:docMk/>
      </pc:docMkLst>
      <pc:sldChg chg="addSp modSp new ord">
        <pc:chgData name="Heliks Jiří" userId="S::jiri.heliks@kr-karlovarsky.cz::91d218d0-adb3-4a1b-b20e-933860e19d4a" providerId="AD" clId="Web-{8FABFDF4-F7F2-4557-AE58-46072A0805AE}" dt="2022-11-25T09:04:54.637" v="30" actId="20577"/>
        <pc:sldMkLst>
          <pc:docMk/>
          <pc:sldMk cId="644999677" sldId="397"/>
        </pc:sldMkLst>
        <pc:spChg chg="add mod">
          <ac:chgData name="Heliks Jiří" userId="S::jiri.heliks@kr-karlovarsky.cz::91d218d0-adb3-4a1b-b20e-933860e19d4a" providerId="AD" clId="Web-{8FABFDF4-F7F2-4557-AE58-46072A0805AE}" dt="2022-11-25T09:04:54.637" v="30" actId="20577"/>
          <ac:spMkLst>
            <pc:docMk/>
            <pc:sldMk cId="644999677" sldId="397"/>
            <ac:spMk id="3" creationId="{3893CC10-1805-B6EB-4842-6AFE7F1A73D7}"/>
          </ac:spMkLst>
        </pc:spChg>
        <pc:spChg chg="add">
          <ac:chgData name="Heliks Jiří" userId="S::jiri.heliks@kr-karlovarsky.cz::91d218d0-adb3-4a1b-b20e-933860e19d4a" providerId="AD" clId="Web-{8FABFDF4-F7F2-4557-AE58-46072A0805AE}" dt="2022-11-25T09:03:45.401" v="3"/>
          <ac:spMkLst>
            <pc:docMk/>
            <pc:sldMk cId="644999677" sldId="397"/>
            <ac:spMk id="5" creationId="{FC843F4D-FAFB-0695-331B-0FD1296FF8F5}"/>
          </ac:spMkLst>
        </pc:spChg>
      </pc:sldChg>
      <pc:sldChg chg="new">
        <pc:chgData name="Heliks Jiří" userId="S::jiri.heliks@kr-karlovarsky.cz::91d218d0-adb3-4a1b-b20e-933860e19d4a" providerId="AD" clId="Web-{8FABFDF4-F7F2-4557-AE58-46072A0805AE}" dt="2022-11-25T09:05:01.215" v="31"/>
        <pc:sldMkLst>
          <pc:docMk/>
          <pc:sldMk cId="1936638662" sldId="398"/>
        </pc:sldMkLst>
      </pc:sldChg>
    </pc:docChg>
  </pc:docChgLst>
  <pc:docChgLst>
    <pc:chgData name="Heliks Jiří" userId="S::jiri.heliks@kr-karlovarsky.cz::91d218d0-adb3-4a1b-b20e-933860e19d4a" providerId="AD" clId="Web-{1A5F1BBB-A18C-4A01-813B-039A324BDAFF}"/>
    <pc:docChg chg="addSld modSld sldOrd">
      <pc:chgData name="Heliks Jiří" userId="S::jiri.heliks@kr-karlovarsky.cz::91d218d0-adb3-4a1b-b20e-933860e19d4a" providerId="AD" clId="Web-{1A5F1BBB-A18C-4A01-813B-039A324BDAFF}" dt="2022-11-25T10:48:35.020" v="147" actId="20577"/>
      <pc:docMkLst>
        <pc:docMk/>
      </pc:docMkLst>
      <pc:sldChg chg="modSp">
        <pc:chgData name="Heliks Jiří" userId="S::jiri.heliks@kr-karlovarsky.cz::91d218d0-adb3-4a1b-b20e-933860e19d4a" providerId="AD" clId="Web-{1A5F1BBB-A18C-4A01-813B-039A324BDAFF}" dt="2022-11-25T10:00:05.270" v="45" actId="1076"/>
        <pc:sldMkLst>
          <pc:docMk/>
          <pc:sldMk cId="644999677" sldId="397"/>
        </pc:sldMkLst>
        <pc:spChg chg="mod">
          <ac:chgData name="Heliks Jiří" userId="S::jiri.heliks@kr-karlovarsky.cz::91d218d0-adb3-4a1b-b20e-933860e19d4a" providerId="AD" clId="Web-{1A5F1BBB-A18C-4A01-813B-039A324BDAFF}" dt="2022-11-25T09:58:53.316" v="34" actId="14100"/>
          <ac:spMkLst>
            <pc:docMk/>
            <pc:sldMk cId="644999677" sldId="397"/>
            <ac:spMk id="3" creationId="{3893CC10-1805-B6EB-4842-6AFE7F1A73D7}"/>
          </ac:spMkLst>
        </pc:spChg>
        <pc:spChg chg="mod">
          <ac:chgData name="Heliks Jiří" userId="S::jiri.heliks@kr-karlovarsky.cz::91d218d0-adb3-4a1b-b20e-933860e19d4a" providerId="AD" clId="Web-{1A5F1BBB-A18C-4A01-813B-039A324BDAFF}" dt="2022-11-25T09:58:56.800" v="35" actId="1076"/>
          <ac:spMkLst>
            <pc:docMk/>
            <pc:sldMk cId="644999677" sldId="397"/>
            <ac:spMk id="5" creationId="{FC843F4D-FAFB-0695-331B-0FD1296FF8F5}"/>
          </ac:spMkLst>
        </pc:spChg>
        <pc:picChg chg="mod">
          <ac:chgData name="Heliks Jiří" userId="S::jiri.heliks@kr-karlovarsky.cz::91d218d0-adb3-4a1b-b20e-933860e19d4a" providerId="AD" clId="Web-{1A5F1BBB-A18C-4A01-813B-039A324BDAFF}" dt="2022-11-25T10:00:05.270" v="45" actId="1076"/>
          <ac:picMkLst>
            <pc:docMk/>
            <pc:sldMk cId="644999677" sldId="397"/>
            <ac:picMk id="2" creationId="{1F993F97-1684-1D3A-109F-B33661996226}"/>
          </ac:picMkLst>
        </pc:picChg>
      </pc:sldChg>
      <pc:sldChg chg="addSp delSp modSp new">
        <pc:chgData name="Heliks Jiří" userId="S::jiri.heliks@kr-karlovarsky.cz::91d218d0-adb3-4a1b-b20e-933860e19d4a" providerId="AD" clId="Web-{1A5F1BBB-A18C-4A01-813B-039A324BDAFF}" dt="2022-11-25T10:48:35.020" v="147" actId="20577"/>
        <pc:sldMkLst>
          <pc:docMk/>
          <pc:sldMk cId="3364702908" sldId="398"/>
        </pc:sldMkLst>
        <pc:spChg chg="add mod">
          <ac:chgData name="Heliks Jiří" userId="S::jiri.heliks@kr-karlovarsky.cz::91d218d0-adb3-4a1b-b20e-933860e19d4a" providerId="AD" clId="Web-{1A5F1BBB-A18C-4A01-813B-039A324BDAFF}" dt="2022-11-25T10:48:35.020" v="147" actId="20577"/>
          <ac:spMkLst>
            <pc:docMk/>
            <pc:sldMk cId="3364702908" sldId="398"/>
            <ac:spMk id="3" creationId="{BC4E998C-5193-3DB3-B00B-2ED70E40B305}"/>
          </ac:spMkLst>
        </pc:spChg>
        <pc:spChg chg="add del">
          <ac:chgData name="Heliks Jiří" userId="S::jiri.heliks@kr-karlovarsky.cz::91d218d0-adb3-4a1b-b20e-933860e19d4a" providerId="AD" clId="Web-{1A5F1BBB-A18C-4A01-813B-039A324BDAFF}" dt="2022-11-25T10:08:47.935" v="141"/>
          <ac:spMkLst>
            <pc:docMk/>
            <pc:sldMk cId="3364702908" sldId="398"/>
            <ac:spMk id="5" creationId="{9CBFF347-8013-DDD6-06BD-FF899C850E84}"/>
          </ac:spMkLst>
        </pc:spChg>
        <pc:spChg chg="add mod">
          <ac:chgData name="Heliks Jiří" userId="S::jiri.heliks@kr-karlovarsky.cz::91d218d0-adb3-4a1b-b20e-933860e19d4a" providerId="AD" clId="Web-{1A5F1BBB-A18C-4A01-813B-039A324BDAFF}" dt="2022-11-25T10:48:15.051" v="145" actId="20577"/>
          <ac:spMkLst>
            <pc:docMk/>
            <pc:sldMk cId="3364702908" sldId="398"/>
            <ac:spMk id="7" creationId="{CD3D79B8-281B-FC5C-EB7B-C479EED9A8A3}"/>
          </ac:spMkLst>
        </pc:spChg>
      </pc:sldChg>
      <pc:sldChg chg="addSp delSp modSp new ord">
        <pc:chgData name="Heliks Jiří" userId="S::jiri.heliks@kr-karlovarsky.cz::91d218d0-adb3-4a1b-b20e-933860e19d4a" providerId="AD" clId="Web-{1A5F1BBB-A18C-4A01-813B-039A324BDAFF}" dt="2022-11-25T10:05:24.978" v="110" actId="20577"/>
        <pc:sldMkLst>
          <pc:docMk/>
          <pc:sldMk cId="1901805325" sldId="399"/>
        </pc:sldMkLst>
        <pc:spChg chg="del">
          <ac:chgData name="Heliks Jiří" userId="S::jiri.heliks@kr-karlovarsky.cz::91d218d0-adb3-4a1b-b20e-933860e19d4a" providerId="AD" clId="Web-{1A5F1BBB-A18C-4A01-813B-039A324BDAFF}" dt="2022-11-25T10:03:46.555" v="56"/>
          <ac:spMkLst>
            <pc:docMk/>
            <pc:sldMk cId="1901805325" sldId="399"/>
            <ac:spMk id="2" creationId="{8CEC4C86-E9EA-4162-254B-31C428FDD76E}"/>
          </ac:spMkLst>
        </pc:spChg>
        <pc:spChg chg="mod">
          <ac:chgData name="Heliks Jiří" userId="S::jiri.heliks@kr-karlovarsky.cz::91d218d0-adb3-4a1b-b20e-933860e19d4a" providerId="AD" clId="Web-{1A5F1BBB-A18C-4A01-813B-039A324BDAFF}" dt="2022-11-25T10:05:24.978" v="110" actId="20577"/>
          <ac:spMkLst>
            <pc:docMk/>
            <pc:sldMk cId="1901805325" sldId="399"/>
            <ac:spMk id="3" creationId="{DB0F133F-7D93-BBA7-2D2A-E8E8322A8894}"/>
          </ac:spMkLst>
        </pc:spChg>
        <pc:spChg chg="add mod">
          <ac:chgData name="Heliks Jiří" userId="S::jiri.heliks@kr-karlovarsky.cz::91d218d0-adb3-4a1b-b20e-933860e19d4a" providerId="AD" clId="Web-{1A5F1BBB-A18C-4A01-813B-039A324BDAFF}" dt="2022-11-25T10:05:20.541" v="109" actId="20577"/>
          <ac:spMkLst>
            <pc:docMk/>
            <pc:sldMk cId="1901805325" sldId="399"/>
            <ac:spMk id="5" creationId="{812EC87D-9D25-56B1-67D8-D7BDCDD8613A}"/>
          </ac:spMkLst>
        </pc:spChg>
      </pc:sldChg>
    </pc:docChg>
  </pc:docChgLst>
  <pc:docChgLst>
    <pc:chgData name="Nováček Tomáš" userId="S::tomas.novacek@kr-karlovarsky.cz::af0c4a39-83a0-4434-aa5e-f96e7a2e0d0e" providerId="AD" clId="Web-{2D3DBC72-49F4-4227-8FA3-AF4F6E502AA5}"/>
    <pc:docChg chg="delSld modSld sldOrd">
      <pc:chgData name="Nováček Tomáš" userId="S::tomas.novacek@kr-karlovarsky.cz::af0c4a39-83a0-4434-aa5e-f96e7a2e0d0e" providerId="AD" clId="Web-{2D3DBC72-49F4-4227-8FA3-AF4F6E502AA5}" dt="2022-11-25T09:49:08.500" v="206" actId="20577"/>
      <pc:docMkLst>
        <pc:docMk/>
      </pc:docMkLst>
      <pc:sldChg chg="ord">
        <pc:chgData name="Nováček Tomáš" userId="S::tomas.novacek@kr-karlovarsky.cz::af0c4a39-83a0-4434-aa5e-f96e7a2e0d0e" providerId="AD" clId="Web-{2D3DBC72-49F4-4227-8FA3-AF4F6E502AA5}" dt="2022-11-25T09:46:31.903" v="164"/>
        <pc:sldMkLst>
          <pc:docMk/>
          <pc:sldMk cId="2610212566" sldId="257"/>
        </pc:sldMkLst>
      </pc:sldChg>
      <pc:sldChg chg="ord">
        <pc:chgData name="Nováček Tomáš" userId="S::tomas.novacek@kr-karlovarsky.cz::af0c4a39-83a0-4434-aa5e-f96e7a2e0d0e" providerId="AD" clId="Web-{2D3DBC72-49F4-4227-8FA3-AF4F6E502AA5}" dt="2022-11-25T09:46:29.340" v="163"/>
        <pc:sldMkLst>
          <pc:docMk/>
          <pc:sldMk cId="2473192989" sldId="330"/>
        </pc:sldMkLst>
      </pc:sldChg>
      <pc:sldChg chg="modSp">
        <pc:chgData name="Nováček Tomáš" userId="S::tomas.novacek@kr-karlovarsky.cz::af0c4a39-83a0-4434-aa5e-f96e7a2e0d0e" providerId="AD" clId="Web-{2D3DBC72-49F4-4227-8FA3-AF4F6E502AA5}" dt="2022-11-25T09:49:08.500" v="206" actId="20577"/>
        <pc:sldMkLst>
          <pc:docMk/>
          <pc:sldMk cId="678265869" sldId="395"/>
        </pc:sldMkLst>
        <pc:spChg chg="mod">
          <ac:chgData name="Nováček Tomáš" userId="S::tomas.novacek@kr-karlovarsky.cz::af0c4a39-83a0-4434-aa5e-f96e7a2e0d0e" providerId="AD" clId="Web-{2D3DBC72-49F4-4227-8FA3-AF4F6E502AA5}" dt="2022-11-25T09:49:08.500" v="206" actId="20577"/>
          <ac:spMkLst>
            <pc:docMk/>
            <pc:sldMk cId="678265869" sldId="395"/>
            <ac:spMk id="10" creationId="{00000000-0000-0000-0000-000000000000}"/>
          </ac:spMkLst>
        </pc:spChg>
      </pc:sldChg>
      <pc:sldChg chg="del">
        <pc:chgData name="Nováček Tomáš" userId="S::tomas.novacek@kr-karlovarsky.cz::af0c4a39-83a0-4434-aa5e-f96e7a2e0d0e" providerId="AD" clId="Web-{2D3DBC72-49F4-4227-8FA3-AF4F6E502AA5}" dt="2022-11-25T09:46:27.246" v="162"/>
        <pc:sldMkLst>
          <pc:docMk/>
          <pc:sldMk cId="1936638662" sldId="398"/>
        </pc:sldMkLst>
      </pc:sldChg>
    </pc:docChg>
  </pc:docChgLst>
  <pc:docChgLst>
    <pc:chgData name="kaja.vondracek@teams.georeal.cz" userId="S::urn:spo:guest#kaja.vondracek@teams.georeal.cz::" providerId="AD" clId="Web-{33CE4000-8F4B-4919-94A4-16A0D0E4140F}"/>
    <pc:docChg chg="modSld">
      <pc:chgData name="kaja.vondracek@teams.georeal.cz" userId="S::urn:spo:guest#kaja.vondracek@teams.georeal.cz::" providerId="AD" clId="Web-{33CE4000-8F4B-4919-94A4-16A0D0E4140F}" dt="2022-11-26T16:02:07.209" v="4" actId="20577"/>
      <pc:docMkLst>
        <pc:docMk/>
      </pc:docMkLst>
      <pc:sldChg chg="modSp">
        <pc:chgData name="kaja.vondracek@teams.georeal.cz" userId="S::urn:spo:guest#kaja.vondracek@teams.georeal.cz::" providerId="AD" clId="Web-{33CE4000-8F4B-4919-94A4-16A0D0E4140F}" dt="2022-11-26T16:02:07.209" v="4" actId="20577"/>
        <pc:sldMkLst>
          <pc:docMk/>
          <pc:sldMk cId="1901805325" sldId="399"/>
        </pc:sldMkLst>
        <pc:spChg chg="mod">
          <ac:chgData name="kaja.vondracek@teams.georeal.cz" userId="S::urn:spo:guest#kaja.vondracek@teams.georeal.cz::" providerId="AD" clId="Web-{33CE4000-8F4B-4919-94A4-16A0D0E4140F}" dt="2022-11-26T16:02:07.209" v="4" actId="20577"/>
          <ac:spMkLst>
            <pc:docMk/>
            <pc:sldMk cId="1901805325" sldId="399"/>
            <ac:spMk id="5" creationId="{812EC87D-9D25-56B1-67D8-D7BDCDD8613A}"/>
          </ac:spMkLst>
        </pc:spChg>
      </pc:sldChg>
    </pc:docChg>
  </pc:docChgLst>
  <pc:docChgLst>
    <pc:chgData name="Heliks Jiří" userId="S::jiri.heliks@kr-karlovarsky.cz::91d218d0-adb3-4a1b-b20e-933860e19d4a" providerId="AD" clId="Web-{43DCA151-8BB9-4910-B1E7-A46BB30DD325}"/>
    <pc:docChg chg="delSld modSld">
      <pc:chgData name="Heliks Jiří" userId="S::jiri.heliks@kr-karlovarsky.cz::91d218d0-adb3-4a1b-b20e-933860e19d4a" providerId="AD" clId="Web-{43DCA151-8BB9-4910-B1E7-A46BB30DD325}" dt="2022-11-25T08:15:26.480" v="94"/>
      <pc:docMkLst>
        <pc:docMk/>
      </pc:docMkLst>
      <pc:sldChg chg="modSp">
        <pc:chgData name="Heliks Jiří" userId="S::jiri.heliks@kr-karlovarsky.cz::91d218d0-adb3-4a1b-b20e-933860e19d4a" providerId="AD" clId="Web-{43DCA151-8BB9-4910-B1E7-A46BB30DD325}" dt="2022-11-25T08:15:20.480" v="93" actId="20577"/>
        <pc:sldMkLst>
          <pc:docMk/>
          <pc:sldMk cId="678265869" sldId="395"/>
        </pc:sldMkLst>
        <pc:spChg chg="mod">
          <ac:chgData name="Heliks Jiří" userId="S::jiri.heliks@kr-karlovarsky.cz::91d218d0-adb3-4a1b-b20e-933860e19d4a" providerId="AD" clId="Web-{43DCA151-8BB9-4910-B1E7-A46BB30DD325}" dt="2022-11-25T08:12:04.378" v="0" actId="20577"/>
          <ac:spMkLst>
            <pc:docMk/>
            <pc:sldMk cId="678265869" sldId="395"/>
            <ac:spMk id="8" creationId="{00000000-0000-0000-0000-000000000000}"/>
          </ac:spMkLst>
        </pc:spChg>
        <pc:spChg chg="mod">
          <ac:chgData name="Heliks Jiří" userId="S::jiri.heliks@kr-karlovarsky.cz::91d218d0-adb3-4a1b-b20e-933860e19d4a" providerId="AD" clId="Web-{43DCA151-8BB9-4910-B1E7-A46BB30DD325}" dt="2022-11-25T08:15:20.480" v="93" actId="20577"/>
          <ac:spMkLst>
            <pc:docMk/>
            <pc:sldMk cId="678265869" sldId="395"/>
            <ac:spMk id="10" creationId="{00000000-0000-0000-0000-000000000000}"/>
          </ac:spMkLst>
        </pc:spChg>
      </pc:sldChg>
      <pc:sldChg chg="del">
        <pc:chgData name="Heliks Jiří" userId="S::jiri.heliks@kr-karlovarsky.cz::91d218d0-adb3-4a1b-b20e-933860e19d4a" providerId="AD" clId="Web-{43DCA151-8BB9-4910-B1E7-A46BB30DD325}" dt="2022-11-25T08:15:26.480" v="94"/>
        <pc:sldMkLst>
          <pc:docMk/>
          <pc:sldMk cId="3908933129" sldId="397"/>
        </pc:sldMkLst>
      </pc:sldChg>
    </pc:docChg>
  </pc:docChgLst>
  <pc:docChgLst>
    <pc:chgData name="Heliks Jiří" userId="S::jiri.heliks@kr-karlovarsky.cz::91d218d0-adb3-4a1b-b20e-933860e19d4a" providerId="AD" clId="Web-{188ACBE0-1E19-4D0B-B6A0-C716F81726D6}"/>
    <pc:docChg chg="modSld">
      <pc:chgData name="Heliks Jiří" userId="S::jiri.heliks@kr-karlovarsky.cz::91d218d0-adb3-4a1b-b20e-933860e19d4a" providerId="AD" clId="Web-{188ACBE0-1E19-4D0B-B6A0-C716F81726D6}" dt="2022-11-25T09:08:59.363" v="1" actId="20577"/>
      <pc:docMkLst>
        <pc:docMk/>
      </pc:docMkLst>
      <pc:sldChg chg="modSp">
        <pc:chgData name="Heliks Jiří" userId="S::jiri.heliks@kr-karlovarsky.cz::91d218d0-adb3-4a1b-b20e-933860e19d4a" providerId="AD" clId="Web-{188ACBE0-1E19-4D0B-B6A0-C716F81726D6}" dt="2022-11-25T09:08:59.363" v="1" actId="20577"/>
        <pc:sldMkLst>
          <pc:docMk/>
          <pc:sldMk cId="1936638662" sldId="398"/>
        </pc:sldMkLst>
        <pc:spChg chg="mod">
          <ac:chgData name="Heliks Jiří" userId="S::jiri.heliks@kr-karlovarsky.cz::91d218d0-adb3-4a1b-b20e-933860e19d4a" providerId="AD" clId="Web-{188ACBE0-1E19-4D0B-B6A0-C716F81726D6}" dt="2022-11-25T09:08:59.363" v="1" actId="20577"/>
          <ac:spMkLst>
            <pc:docMk/>
            <pc:sldMk cId="1936638662" sldId="398"/>
            <ac:spMk id="2" creationId="{14542F7C-9122-385E-69E6-C471102E92E9}"/>
          </ac:spMkLst>
        </pc:spChg>
      </pc:sldChg>
    </pc:docChg>
  </pc:docChgLst>
  <pc:docChgLst>
    <pc:chgData name="Heliks Jiří" userId="S::jiri.heliks@kr-karlovarsky.cz::91d218d0-adb3-4a1b-b20e-933860e19d4a" providerId="AD" clId="Web-{8D294723-BE5D-42C5-9246-B24C6FE1D1E8}"/>
    <pc:docChg chg="addSld modSld">
      <pc:chgData name="Heliks Jiří" userId="S::jiri.heliks@kr-karlovarsky.cz::91d218d0-adb3-4a1b-b20e-933860e19d4a" providerId="AD" clId="Web-{8D294723-BE5D-42C5-9246-B24C6FE1D1E8}" dt="2022-11-25T11:08:52.309" v="513" actId="20577"/>
      <pc:docMkLst>
        <pc:docMk/>
      </pc:docMkLst>
      <pc:sldChg chg="addSp modSp">
        <pc:chgData name="Heliks Jiří" userId="S::jiri.heliks@kr-karlovarsky.cz::91d218d0-adb3-4a1b-b20e-933860e19d4a" providerId="AD" clId="Web-{8D294723-BE5D-42C5-9246-B24C6FE1D1E8}" dt="2022-11-25T10:57:13.465" v="254" actId="20577"/>
        <pc:sldMkLst>
          <pc:docMk/>
          <pc:sldMk cId="3364702908" sldId="398"/>
        </pc:sldMkLst>
        <pc:spChg chg="add mod">
          <ac:chgData name="Heliks Jiří" userId="S::jiri.heliks@kr-karlovarsky.cz::91d218d0-adb3-4a1b-b20e-933860e19d4a" providerId="AD" clId="Web-{8D294723-BE5D-42C5-9246-B24C6FE1D1E8}" dt="2022-11-25T10:57:13.465" v="254" actId="20577"/>
          <ac:spMkLst>
            <pc:docMk/>
            <pc:sldMk cId="3364702908" sldId="398"/>
            <ac:spMk id="2" creationId="{5DA2A001-6AEE-A081-BFBF-C211CC1B7F73}"/>
          </ac:spMkLst>
        </pc:spChg>
      </pc:sldChg>
      <pc:sldChg chg="modSp add replId">
        <pc:chgData name="Heliks Jiří" userId="S::jiri.heliks@kr-karlovarsky.cz::91d218d0-adb3-4a1b-b20e-933860e19d4a" providerId="AD" clId="Web-{8D294723-BE5D-42C5-9246-B24C6FE1D1E8}" dt="2022-11-25T11:08:52.309" v="513" actId="20577"/>
        <pc:sldMkLst>
          <pc:docMk/>
          <pc:sldMk cId="1783765390" sldId="400"/>
        </pc:sldMkLst>
        <pc:spChg chg="mod">
          <ac:chgData name="Heliks Jiří" userId="S::jiri.heliks@kr-karlovarsky.cz::91d218d0-adb3-4a1b-b20e-933860e19d4a" providerId="AD" clId="Web-{8D294723-BE5D-42C5-9246-B24C6FE1D1E8}" dt="2022-11-25T11:08:52.309" v="513" actId="20577"/>
          <ac:spMkLst>
            <pc:docMk/>
            <pc:sldMk cId="1783765390" sldId="400"/>
            <ac:spMk id="2" creationId="{5DA2A001-6AEE-A081-BFBF-C211CC1B7F73}"/>
          </ac:spMkLst>
        </pc:spChg>
      </pc:sldChg>
    </pc:docChg>
  </pc:docChgLst>
  <pc:docChgLst>
    <pc:chgData name="Nováček Tomáš" userId="S::tomas.novacek@kr-karlovarsky.cz::af0c4a39-83a0-4434-aa5e-f96e7a2e0d0e" providerId="AD" clId="Web-{577F9776-5620-4525-98BE-DD66C03B809B}"/>
    <pc:docChg chg="modSld">
      <pc:chgData name="Nováček Tomáš" userId="S::tomas.novacek@kr-karlovarsky.cz::af0c4a39-83a0-4434-aa5e-f96e7a2e0d0e" providerId="AD" clId="Web-{577F9776-5620-4525-98BE-DD66C03B809B}" dt="2022-11-25T09:51:27.123" v="8" actId="20577"/>
      <pc:docMkLst>
        <pc:docMk/>
      </pc:docMkLst>
      <pc:sldChg chg="modSp">
        <pc:chgData name="Nováček Tomáš" userId="S::tomas.novacek@kr-karlovarsky.cz::af0c4a39-83a0-4434-aa5e-f96e7a2e0d0e" providerId="AD" clId="Web-{577F9776-5620-4525-98BE-DD66C03B809B}" dt="2022-11-25T09:51:27.123" v="8" actId="20577"/>
        <pc:sldMkLst>
          <pc:docMk/>
          <pc:sldMk cId="2497036016" sldId="396"/>
        </pc:sldMkLst>
        <pc:spChg chg="mod">
          <ac:chgData name="Nováček Tomáš" userId="S::tomas.novacek@kr-karlovarsky.cz::af0c4a39-83a0-4434-aa5e-f96e7a2e0d0e" providerId="AD" clId="Web-{577F9776-5620-4525-98BE-DD66C03B809B}" dt="2022-11-25T09:51:27.123" v="8" actId="20577"/>
          <ac:spMkLst>
            <pc:docMk/>
            <pc:sldMk cId="2497036016" sldId="396"/>
            <ac:spMk id="8" creationId="{00000000-0000-0000-0000-000000000000}"/>
          </ac:spMkLst>
        </pc:spChg>
      </pc:sldChg>
      <pc:sldChg chg="addSp modSp">
        <pc:chgData name="Nováček Tomáš" userId="S::tomas.novacek@kr-karlovarsky.cz::af0c4a39-83a0-4434-aa5e-f96e7a2e0d0e" providerId="AD" clId="Web-{577F9776-5620-4525-98BE-DD66C03B809B}" dt="2022-11-25T09:50:24.216" v="5" actId="1076"/>
        <pc:sldMkLst>
          <pc:docMk/>
          <pc:sldMk cId="644999677" sldId="397"/>
        </pc:sldMkLst>
        <pc:picChg chg="add mod">
          <ac:chgData name="Nováček Tomáš" userId="S::tomas.novacek@kr-karlovarsky.cz::af0c4a39-83a0-4434-aa5e-f96e7a2e0d0e" providerId="AD" clId="Web-{577F9776-5620-4525-98BE-DD66C03B809B}" dt="2022-11-25T09:50:24.216" v="5" actId="1076"/>
          <ac:picMkLst>
            <pc:docMk/>
            <pc:sldMk cId="644999677" sldId="397"/>
            <ac:picMk id="2" creationId="{1F993F97-1684-1D3A-109F-B33661996226}"/>
          </ac:picMkLst>
        </pc:picChg>
        <pc:picChg chg="add mod">
          <ac:chgData name="Nováček Tomáš" userId="S::tomas.novacek@kr-karlovarsky.cz::af0c4a39-83a0-4434-aa5e-f96e7a2e0d0e" providerId="AD" clId="Web-{577F9776-5620-4525-98BE-DD66C03B809B}" dt="2022-11-25T09:50:18.809" v="4" actId="1076"/>
          <ac:picMkLst>
            <pc:docMk/>
            <pc:sldMk cId="644999677" sldId="397"/>
            <ac:picMk id="4" creationId="{953AB1F5-DCDD-B406-9DCF-B04CA82048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45E19-35ED-4255-854F-9B2747463CBA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1C38-AE0C-456A-84E9-64986FE92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0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FDE1D-16B3-4988-99D0-7A9B5D656717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A12F4-DCBA-45E0-8A88-F7435B85F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72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C99E6-EC44-C4C7-F1FD-5E53AE2ED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0D3C4DA-18A8-DE4D-DDF6-52C1C8074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518F27-E558-0F39-2B58-943379B78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8374BC-6EF8-A9CD-F9B6-7A7DFDD4A1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153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8FB89-82A4-964C-CA3E-5A31959E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C32B77-0BDE-AB0A-7380-8F58F0B02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0612D97-2541-493C-7418-15903C816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50F909-30A8-F5E6-C46E-6CE911AC0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76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11E63-A62E-464B-B837-D00641B80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924B01-E3C2-24EF-80E2-D2857E3D0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23CB587-F11B-E3DB-D22C-39CF8E334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8C008A-7B54-9632-B558-A2152C8CA9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61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6532-03E9-D008-4FED-3B8799CF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1660D4-AD95-E747-0907-9EE08E964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1B79917-4FFA-BB78-D3A5-FFFF05D81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7D3775-9873-899F-9C65-48790D89D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149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090C2-5A7A-7271-01E6-A9C10141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2D09A84-712F-EA5F-1F25-0840EEA22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951BBD3-5DD5-17E5-81AD-CA199F53A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1BA47F-E511-608E-7E27-537A917FA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80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B91A-3CF0-3F92-7ADC-655E6B43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AF555AE-70EA-2611-FDEC-68359F7D3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D777104-C5E8-B081-9092-708B399E6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6A263E-D532-3FDD-0DAC-3F5C2271A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80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4D09D-5335-02BA-42BF-F405ECFA5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37E71C6-DD7B-A60A-4FA2-5CFE2A96D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28F7C6-A78C-1904-13DD-02FEA690A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062F46-029E-CDD9-B87C-FF397F0A6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788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ACC6-D830-C680-6F04-46F547F97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EE0439-C8D8-4F10-5B82-57B065D93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3600DE0-10D7-AEA4-B83B-7AFC1B916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A2B40E-78B1-4FD6-6924-9A4E48F8C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49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7FBF2-4A26-4CA9-A4CE-2F5CEE71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260710A-7F07-1CD0-06AA-3A822F8DC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8104269-92B9-44D1-0677-8FD8F3901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A87678-DFC8-B924-1D42-3868419EA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140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D352B-F874-D3E8-7B33-4B7B659F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5A428DA-6ACC-8992-F9EB-DA7542801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E915884-586E-F26C-2AD0-B1F3E2044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2E8198-B4FE-6B0B-5C33-9818C4D4E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62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67755-1055-EE33-B070-5AAF7AF5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9E3AA4D-3844-5744-55F5-A6C03503F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E788C2-0003-3934-3B6A-82E909711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C858AB-F4F3-77C5-73BF-7CE8E9A7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909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13AA8-D0E2-54BB-25E4-D2214CF52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F4FE8F3-969F-1CA1-32BF-2B290AA88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EC03E4A-1815-634D-72BE-8863CEE18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9ED397-B981-A2DF-D385-03AF2C90C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87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14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C6BB0-6031-C2FB-6A2E-5555C36F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17F327-5C8E-F75E-3284-64430EBCF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B80305C-2AA0-FC5B-AA82-B5D287EF7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5116C2-D546-E4D7-6B65-897F1F59D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93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0908B-3406-773B-6EDF-C81D9819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45B2F13-B63D-A8D7-30EE-9EA4337C0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BC16941-87FD-6F7E-EAC6-3C3B4B4A3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ED50CC-3944-ED31-4EB7-EE17E3B4A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5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0D045-8122-B15E-3581-9C080D6F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DAC73B9-365B-0373-5813-413FE493B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716342-11F7-E27D-FEAC-B7B9EFC40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463787-BD1C-DA4B-7952-D5C68F8F17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8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28F6C-19A5-EF3F-4172-435510E54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D42BA9-E381-BD06-A9E1-172A604F7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92E778-78EE-9CB5-36E8-6FDC8DDB5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8E9CF4-4727-1F74-5BE4-508C14246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95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8FFC8-4567-385E-32BD-5D3553D39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4A6864F-DF9E-4EC5-C8E2-5625F8056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4E051A5-BD37-B609-813E-C9B3CB7BF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5D243-E474-9757-8E74-24E481B63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65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59932-2933-5755-94BD-4000A1E0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14FB5A-652D-A349-26D2-A4403F441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A7499B9-55E5-F9C1-28F8-02E18FE68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3DE08A-85EC-D6CA-0675-DCF8C85A3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25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1 autor, firm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</a:t>
            </a:r>
            <a:br>
              <a:rPr lang="cs-CZ"/>
            </a:br>
            <a:r>
              <a:rPr lang="cs-CZ"/>
              <a:t>druhý řádek.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640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/>
              <a:t>Autor příspěvku</a:t>
            </a:r>
            <a:endParaRPr lang="en-US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389938"/>
            <a:ext cx="12853988" cy="10668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cs-CZ"/>
              <a:t>Organizace/firma autora - 1 řádek</a:t>
            </a:r>
          </a:p>
        </p:txBody>
      </p:sp>
    </p:spTree>
    <p:extLst>
      <p:ext uri="{BB962C8B-B14F-4D97-AF65-F5344CB8AC3E}">
        <p14:creationId xmlns:p14="http://schemas.microsoft.com/office/powerpoint/2010/main" val="184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1 autor, firm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</a:t>
            </a:r>
            <a:br>
              <a:rPr lang="cs-CZ"/>
            </a:br>
            <a:r>
              <a:rPr lang="cs-CZ"/>
              <a:t>druhý řádek.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/>
              <a:t>Autor příspěvku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255000"/>
            <a:ext cx="13228108" cy="3497263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1828709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2743063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3657417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Organizace/firma autora</a:t>
            </a:r>
          </a:p>
          <a:p>
            <a:pPr lvl="0"/>
            <a:r>
              <a:rPr lang="cs-CZ"/>
              <a:t>2. řádek názvu organizace</a:t>
            </a:r>
          </a:p>
        </p:txBody>
      </p:sp>
    </p:spTree>
    <p:extLst>
      <p:ext uri="{BB962C8B-B14F-4D97-AF65-F5344CB8AC3E}">
        <p14:creationId xmlns:p14="http://schemas.microsoft.com/office/powerpoint/2010/main" val="20574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autor + fun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888413"/>
            <a:ext cx="12853988" cy="8191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Organizace/firma autora (1 řádek)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</a:t>
            </a:r>
            <a:br>
              <a:rPr lang="cs-CZ"/>
            </a:br>
            <a:r>
              <a:rPr lang="cs-CZ"/>
              <a:t>druhý řádek.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/>
              <a:t>Autor příspěvku</a:t>
            </a:r>
            <a:endParaRPr lang="en-US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480425" y="8080375"/>
            <a:ext cx="12853988" cy="681038"/>
          </a:xfrm>
        </p:spPr>
        <p:txBody>
          <a:bodyPr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cs-CZ" sz="4400"/>
              <a:t>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6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autoři ze dvou organiz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</a:t>
            </a:r>
            <a:br>
              <a:rPr lang="cs-CZ"/>
            </a:br>
            <a:r>
              <a:rPr lang="cs-CZ"/>
              <a:t>druhý řádek.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/>
              <a:t>Autor č. 1 příspěvku</a:t>
            </a:r>
            <a:endParaRPr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080375"/>
            <a:ext cx="12853988" cy="88582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cs-CZ"/>
              <a:t>Organizace/firma autora č. 1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8480425" y="10053636"/>
            <a:ext cx="12853988" cy="88582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cs-CZ"/>
              <a:t>Organizace/firma autora č. 2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480425" y="9302750"/>
            <a:ext cx="12853988" cy="885825"/>
          </a:xfrm>
        </p:spPr>
        <p:txBody>
          <a:bodyPr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cs-CZ" sz="4800" b="0" kern="1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cs-CZ"/>
              <a:t>Autor č. 2 příspěvku</a:t>
            </a:r>
          </a:p>
        </p:txBody>
      </p:sp>
    </p:spTree>
    <p:extLst>
      <p:ext uri="{BB962C8B-B14F-4D97-AF65-F5344CB8AC3E}">
        <p14:creationId xmlns:p14="http://schemas.microsoft.com/office/powerpoint/2010/main" val="176592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na 1 úr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z odrážek na 1 úr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39738" indent="-439738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982663" indent="-441325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2697163" indent="-457200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3679825" indent="-457200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7695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>
            <a:lvl1pPr>
              <a:defRPr sz="4800">
                <a:solidFill>
                  <a:schemeClr val="bg1">
                    <a:lumMod val="95000"/>
                  </a:schemeClr>
                </a:solidFill>
              </a:defRPr>
            </a:lvl1pPr>
            <a:lvl2pPr marL="1084263" indent="-542925">
              <a:defRPr sz="4400">
                <a:solidFill>
                  <a:schemeClr val="bg1">
                    <a:lumMod val="95000"/>
                  </a:schemeClr>
                </a:solidFill>
              </a:defRPr>
            </a:lvl2pPr>
            <a:lvl3pPr marL="1709738" indent="-541338">
              <a:defRPr sz="36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 marL="1084263" indent="-542925">
              <a:defRPr sz="4400">
                <a:solidFill>
                  <a:schemeClr val="bg1"/>
                </a:solidFill>
              </a:defRPr>
            </a:lvl2pPr>
            <a:lvl3pPr marL="1709738" indent="-541338"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6929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řechod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9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2" r:id="rId3"/>
    <p:sldLayoutId id="2147483683" r:id="rId4"/>
    <p:sldLayoutId id="2147483674" r:id="rId5"/>
    <p:sldLayoutId id="2147483684" r:id="rId6"/>
    <p:sldLayoutId id="2147483685" r:id="rId7"/>
    <p:sldLayoutId id="2147483677" r:id="rId8"/>
    <p:sldLayoutId id="2147483680" r:id="rId9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kern="1200">
          <a:solidFill>
            <a:schemeClr val="bg1">
              <a:lumMod val="85000"/>
            </a:schemeClr>
          </a:solidFill>
          <a:latin typeface="+mj-lt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DMVS/JVF-DTM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hyperlink" Target="https://www.cuzk.cz/getattachment/DMVS/Metodika/Metodika_pro_geodety_k_aktualizaci_DTM_schvalena.pdf.aspx?lang=cs-CZ" TargetMode="External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iprpraha.cz/apl/app/slovnik-dtm/" TargetMode="External"/><Relationship Id="rId3" Type="http://schemas.openxmlformats.org/officeDocument/2006/relationships/hyperlink" Target="https://dtmwiki.kr-zlinsky.cz/start" TargetMode="External"/><Relationship Id="rId7" Type="http://schemas.openxmlformats.org/officeDocument/2006/relationships/hyperlink" Target="https://www.cuzk.cz/DMVS/JVF-DTM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zakonyprolidi.cz/cs/2020-393" TargetMode="External"/><Relationship Id="rId5" Type="http://schemas.openxmlformats.org/officeDocument/2006/relationships/hyperlink" Target="https://hosting.qcom.cz/dtm/info.php" TargetMode="External"/><Relationship Id="rId10" Type="http://schemas.openxmlformats.org/officeDocument/2006/relationships/hyperlink" Target="https://dtm.kr-karlovarsky.cz/portal/moduly" TargetMode="External"/><Relationship Id="rId4" Type="http://schemas.openxmlformats.org/officeDocument/2006/relationships/hyperlink" Target="https://www.cuzk.cz/DMVS/Metodika.aspx" TargetMode="External"/><Relationship Id="rId9" Type="http://schemas.openxmlformats.org/officeDocument/2006/relationships/hyperlink" Target="https://dmvs.cuzk.cz/porta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tm.kr-karlovarsky.cz/dtm/map/public#z=18.757819813424966&amp;x=-848814.2653464287&amp;y=-1010218.1730785724&amp;p=&amp;l=-public_zps%7E90*-public_omps%7E90*public_zps_plochy_bar_lv_3_nad%7E90*public_zps_plochy_bar_lv_2_nad%7E90*public_zps_plochy_bar_lv_1_nad%7E90*public_zps_plochy_bar_lv_0%7E90*public_zps_plochy_bar_lv_1_pod%7E90*public_zps_plochy_bar_lv_2_pod%7E90*public_zps_plochy_bar_lv_3_pod%7E90*-public_zps_plochy_seda_lv_3_nad%7E90*-public_zps_plochy_seda_lv_2_nad%7E90*-public_zps_plochy_seda_lv_1_nad%7E90*-public_zps_plochy_seda_lv_0%7E90*-public_zps_plochy_seda_lv_1_pod%7E90*-public_zps_plochy_seda_lv_2_pod%7E90*-public_zps_plochy_seda_lv_3_pod%7E90*-cuzk_zm%7E20*-cuzk_ortofoto_wmts%7E8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6">
            <a:extLst>
              <a:ext uri="{FF2B5EF4-FFF2-40B4-BE49-F238E27FC236}">
                <a16:creationId xmlns:a16="http://schemas.microsoft.com/office/drawing/2014/main" id="{3893CC10-1805-B6EB-4842-6AFE7F1A73D7}"/>
              </a:ext>
            </a:extLst>
          </p:cNvPr>
          <p:cNvSpPr txBox="1">
            <a:spLocks/>
          </p:cNvSpPr>
          <p:nvPr/>
        </p:nvSpPr>
        <p:spPr>
          <a:xfrm>
            <a:off x="1028123" y="2795650"/>
            <a:ext cx="20776791" cy="422037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cs-CZ" sz="1600" b="1">
                <a:latin typeface="+mn-lt"/>
              </a:rPr>
            </a:br>
            <a:endParaRPr lang="cs-CZ" sz="1600" b="1">
              <a:solidFill>
                <a:srgbClr val="1F497D"/>
              </a:solidFill>
              <a:latin typeface="+mn-lt"/>
            </a:endParaRPr>
          </a:p>
          <a:p>
            <a:pPr algn="ctr"/>
            <a:endParaRPr lang="cs-CZ" sz="1600" b="1">
              <a:solidFill>
                <a:srgbClr val="1F497D"/>
              </a:solidFill>
              <a:latin typeface="+mn-lt"/>
            </a:endParaRPr>
          </a:p>
          <a:p>
            <a:pPr algn="ctr"/>
            <a:r>
              <a:rPr lang="cs-CZ" b="1">
                <a:solidFill>
                  <a:srgbClr val="1F497D"/>
                </a:solidFill>
                <a:latin typeface="+mn-lt"/>
                <a:ea typeface="Tahoma"/>
                <a:cs typeface="Arial"/>
              </a:rPr>
              <a:t>Digitální technická mapa</a:t>
            </a:r>
          </a:p>
          <a:p>
            <a:pPr algn="ctr"/>
            <a:r>
              <a:rPr lang="cs-CZ" b="1">
                <a:solidFill>
                  <a:srgbClr val="1F497D"/>
                </a:solidFill>
                <a:latin typeface="+mn-lt"/>
                <a:ea typeface="Tahoma"/>
                <a:cs typeface="Arial"/>
              </a:rPr>
              <a:t>Karlovarského kraje od 1. 7. 2024</a:t>
            </a:r>
          </a:p>
          <a:p>
            <a:pPr algn="ctr"/>
            <a:endParaRPr lang="cs-CZ" sz="8000" b="1">
              <a:solidFill>
                <a:srgbClr val="1F497D"/>
              </a:solidFill>
              <a:latin typeface="+mn-lt"/>
              <a:ea typeface="Tahoma"/>
              <a:cs typeface="Arial"/>
            </a:endParaRPr>
          </a:p>
          <a:p>
            <a:pPr algn="ctr"/>
            <a:endParaRPr lang="cs-CZ" sz="8000" b="1">
              <a:solidFill>
                <a:srgbClr val="1F497D"/>
              </a:solidFill>
              <a:latin typeface="+mn-lt"/>
              <a:ea typeface="Tahoma"/>
              <a:cs typeface="Arial"/>
            </a:endParaRPr>
          </a:p>
          <a:p>
            <a:pPr algn="ctr"/>
            <a:r>
              <a:rPr lang="cs-CZ" sz="7200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</a:p>
        </p:txBody>
      </p:sp>
    </p:spTree>
    <p:extLst>
      <p:ext uri="{BB962C8B-B14F-4D97-AF65-F5344CB8AC3E}">
        <p14:creationId xmlns:p14="http://schemas.microsoft.com/office/powerpoint/2010/main" val="64499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6F574-F69B-390E-6B93-B43039258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3A39E39E-D57E-6B65-BD19-0E637B9AE3D6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B56F9475-14A6-087D-FC53-751FD440579A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Duplicitní průběhy XY s rozdílnou hodnotou Z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Minimální rozdíl Z souřadnice pro duplicity je 0,12 m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Objekty v stejném levelu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B8B63E-9FDC-B3A9-FECE-4ED5A0715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612" y="6705600"/>
            <a:ext cx="17671188" cy="65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94014-550B-8367-562A-C7154700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415609C4-B3CA-3BA9-B7D2-8B02CF8AAF8B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AA33F185-7488-4616-8DA0-82E680E34A76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Svislice a 3D obvody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Pro vytvoření spojitého obvodu objektu ZPS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Navázání hranic s totožným bodem v XY a rozdílnou Z souřadnicí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1DAE02-83BD-48C3-40A8-64B3F8CB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60" y="6567458"/>
            <a:ext cx="9282825" cy="66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sah obrázku snímek obrazovky, Obdélník, design&#10;&#10;Popis byl vytvořen automaticky">
            <a:extLst>
              <a:ext uri="{FF2B5EF4-FFF2-40B4-BE49-F238E27FC236}">
                <a16:creationId xmlns:a16="http://schemas.microsoft.com/office/drawing/2014/main" id="{49E2D928-61E8-6E08-349E-60F63FA7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259" y="6567458"/>
            <a:ext cx="7067082" cy="66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0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B00F4-E99D-9D02-CF12-BC1AFBA6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E3329EBF-421D-B3E1-6831-BFDF000354AF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C3196941-B0C2-F232-0AAC-5D04E2D10B48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Mostní konstrukce, podchody, tunely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Charakterizují vnější obvod daného objektu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Zahrnují ostatní objekty ZPS, ze kterých se skládá (silnice, chodník…)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Hranice je po obvodu duplicitní se „základním“ objektem ZPS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13BB92-6566-795D-1308-414BF9D5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143" y="7230177"/>
            <a:ext cx="9154753" cy="61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E47F95B-B142-B5B4-530E-92EFEBC3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70" y="7230177"/>
            <a:ext cx="11763132" cy="59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0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DE9EB-03D9-B9BB-08AD-BA8E85AAC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6DC73018-D656-0010-E270-94D8AAF58F72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56CB0C72-C313-B5DC-8384-3F09FB0B1DD3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Domovní přípojky v ZPS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Předávají se jako součást GAD ZPS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JVF DTM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GAD je předávána pouze ve formátu JVF DTM aktuální verze nasazené v IS DTM kraje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Referenční data ZPS pro vytvoření GAD jsou stahována opět v JVF DTM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JVF DTM vede a spravuje ČÚZK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Dokumentace dostupná na </a:t>
            </a:r>
            <a:r>
              <a:rPr lang="cs-CZ">
                <a:solidFill>
                  <a:srgbClr val="1F497D"/>
                </a:solidFill>
                <a:latin typeface="+mn-lt"/>
                <a:hlinkClick r:id="rId3"/>
              </a:rPr>
              <a:t>webových stránkách ČÚZK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 u="sng">
                <a:solidFill>
                  <a:srgbClr val="1F497D"/>
                </a:solidFill>
                <a:latin typeface="+mn-lt"/>
              </a:rPr>
              <a:t>Aktuálně probíhají implementace JVF DTM verze 1.4.3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37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BC712-6457-F97A-B671-A316E72A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2153817F-1BBB-B648-7B8A-B4E35993D6AA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813EBF5A-71FF-20A7-B59C-09C8B770BC2B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Oblast kompletní ZPS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Vymezuje oblast odvozených dat ZPS – plochy a obvody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Probíhají plné topologické kontroly GAD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V Karlovarském kraji platí pro celé území kraje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 i="1">
                <a:solidFill>
                  <a:srgbClr val="1F497D"/>
                </a:solidFill>
                <a:latin typeface="+mn-lt"/>
              </a:rPr>
              <a:t>Pokud GAD probíhá v území s kompletní ZPS, musí být vyhotovena pro řádné odvození plošných objektů ZPS a 3D obvodů objektů ZPS (obsahuje validní konstrukční linie, definiční body, ostatní objekty).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Oblast aktualizace GAD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Vymezuje rozsah aktualizovaných objektů v GAD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Obě oblasti jsou součástí GAD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333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53B00-C7B6-5680-E26E-3A784D89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6CA5E474-7F1B-FBE2-AD76-33F2B20AF0C1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647FE2E3-34ED-7D81-7972-CF84D7AF7DF9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latin typeface="+mn-lt"/>
              </a:rPr>
              <a:t>Základní principy a postupy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latin typeface="+mn-lt"/>
              </a:rPr>
              <a:t>Nové principy v pořizování dat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Kompletace GAD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Metodiky, návody, webové portály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SW pro zpracování GAD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Přeshraniční editace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Ostatní…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30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642CE-A1DF-8572-DCA3-764141727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A020EBA3-C448-E7BD-7902-2A38EDD75D73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E9423C52-2843-C68B-3D55-8D7458507790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Kompletace GAD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Obsah GAD dle vyhlášky – příloha 4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Popisové pole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Měřický náčrt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Technická zpráva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Seznam souřadnic  (id + vlastní </a:t>
            </a:r>
            <a:r>
              <a:rPr lang="cs-CZ" err="1">
                <a:solidFill>
                  <a:srgbClr val="1F497D"/>
                </a:solidFill>
                <a:latin typeface="+mn-lt"/>
              </a:rPr>
              <a:t>ss</a:t>
            </a:r>
            <a:r>
              <a:rPr lang="cs-CZ">
                <a:solidFill>
                  <a:srgbClr val="1F497D"/>
                </a:solidFill>
                <a:latin typeface="+mn-lt"/>
              </a:rPr>
              <a:t>)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Aktualizační data ve formátu JVF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Vyhotovuje a předává se elektronicky prostřednictvím IS DMVS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Postup pracovního postupu pro geodety je uveden v </a:t>
            </a:r>
            <a:r>
              <a:rPr lang="cs-CZ">
                <a:solidFill>
                  <a:srgbClr val="1F497D"/>
                </a:solidFill>
                <a:latin typeface="+mn-lt"/>
                <a:hlinkClick r:id="rId3"/>
              </a:rPr>
              <a:t>metodice ČÚZK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920676C-53FC-88D7-393C-AD190937B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86792"/>
              </p:ext>
            </p:extLst>
          </p:nvPr>
        </p:nvGraphicFramePr>
        <p:xfrm>
          <a:off x="9626784" y="10414545"/>
          <a:ext cx="1902201" cy="269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62" imgH="8020050" progId="Acrobat.Document.2020">
                  <p:embed/>
                </p:oleObj>
              </mc:Choice>
              <mc:Fallback>
                <p:oleObj name="Acrobat Document" r:id="rId4" imgW="5667162" imgH="8020050" progId="Acrobat.Document.202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56E16F1-BF92-1587-F29A-E0599AF6E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6784" y="10414545"/>
                        <a:ext cx="1902201" cy="2691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3EBF124-AEBC-80B7-D7E9-746E35A8E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9668" y="4646881"/>
            <a:ext cx="11429089" cy="3180737"/>
          </a:xfrm>
          <a:prstGeom prst="rect">
            <a:avLst/>
          </a:prstGeom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6E0CD63-F148-1E52-9D5D-F2B0D5232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15322"/>
              </p:ext>
            </p:extLst>
          </p:nvPr>
        </p:nvGraphicFramePr>
        <p:xfrm>
          <a:off x="11528985" y="10586091"/>
          <a:ext cx="1659756" cy="234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5667162" imgH="8020050" progId="Acrobat.Document.2020">
                  <p:embed/>
                </p:oleObj>
              </mc:Choice>
              <mc:Fallback>
                <p:oleObj name="Acrobat Document" r:id="rId7" imgW="5667162" imgH="8020050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28985" y="10586091"/>
                        <a:ext cx="1659756" cy="234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51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7FBE-BFB7-330C-05C9-3A4846192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F7AF3C5F-A05E-0E38-75A9-2E63F12DA165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10408395-6DCE-DA03-9CDA-75EE564A0889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Metodiky, návody, webové portály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  <a:hlinkClick r:id="rId3"/>
              </a:rPr>
              <a:t>DTM wiki - Metodické postupy a pravidla pro pořizování, správu a poskytování dat DTM krajů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  <a:hlinkClick r:id="rId4"/>
              </a:rPr>
              <a:t>Metodické materiály ČÚZK</a:t>
            </a:r>
            <a:endParaRPr lang="cs-CZ">
              <a:solidFill>
                <a:srgbClr val="1F497D"/>
              </a:solidFill>
              <a:latin typeface="+mn-lt"/>
              <a:hlinkClick r:id="rId5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  <a:hlinkClick r:id="rId5"/>
              </a:rPr>
              <a:t>Systém na řešení požadavků při pořizování dat pro DTM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  <a:hlinkClick r:id="rId6"/>
              </a:rPr>
              <a:t>Vyhláška č. 393/2020 Sb. o digitální technické mapě kraje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  <a:hlinkClick r:id="rId7"/>
              </a:rPr>
              <a:t>Dokumentace JVF DTM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  <a:hlinkClick r:id="rId8"/>
              </a:rPr>
              <a:t>Ontologický popis objektů JVF DTM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 sz="4400">
                <a:solidFill>
                  <a:srgbClr val="1F497D"/>
                </a:solidFill>
                <a:latin typeface="+mn-lt"/>
                <a:hlinkClick r:id="rId9"/>
              </a:rPr>
              <a:t>IS DMVS</a:t>
            </a:r>
            <a:endParaRPr lang="cs-CZ" sz="4400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 sz="4400">
                <a:solidFill>
                  <a:srgbClr val="1F497D"/>
                </a:solidFill>
                <a:latin typeface="+mn-lt"/>
                <a:hlinkClick r:id="rId10"/>
              </a:rPr>
              <a:t>IS DTM Karlovarského kraje</a:t>
            </a:r>
            <a:endParaRPr lang="cs-CZ" sz="4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273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444A-BD04-5A81-D9BF-C056BD52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F678D034-2B3A-D2CF-D7B1-383CFE624601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4F15B754-204E-F96B-14BB-70FD7E330D63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SW pro zpracování GAD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Dodavatelé čekali na JVF DTM, někteří již implementují JVF DTM verze 1.4.3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V současné době lze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kontaktovat dodavatele s dotazy a požadavkem na JVF DTM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Porozhlédnout se po nabídkách trhu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Dodavatelé geodetických SW, kteří problematiku řeší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GISOFT – Panorama, MGEO (moduly ŘSD, SŽ)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GEPRO – KOKEŠ, MISYS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GEOVAP – V6 - DTM ČR, DTM ČR </a:t>
            </a:r>
            <a:r>
              <a:rPr lang="cs-CZ" err="1">
                <a:solidFill>
                  <a:srgbClr val="1F497D"/>
                </a:solidFill>
                <a:latin typeface="+mn-lt"/>
              </a:rPr>
              <a:t>Viewer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GROMA – modul DTM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GEUS – v rámci kompletního programu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ARCDATA PRAHA – DTM </a:t>
            </a:r>
            <a:r>
              <a:rPr lang="cs-CZ" err="1">
                <a:solidFill>
                  <a:srgbClr val="1F497D"/>
                </a:solidFill>
                <a:latin typeface="+mn-lt"/>
              </a:rPr>
              <a:t>Connect</a:t>
            </a:r>
            <a:r>
              <a:rPr lang="cs-CZ">
                <a:solidFill>
                  <a:srgbClr val="1F497D"/>
                </a:solidFill>
                <a:latin typeface="+mn-lt"/>
              </a:rPr>
              <a:t> (nad platformou </a:t>
            </a:r>
            <a:r>
              <a:rPr lang="cs-CZ" err="1">
                <a:solidFill>
                  <a:srgbClr val="1F497D"/>
                </a:solidFill>
                <a:latin typeface="+mn-lt"/>
              </a:rPr>
              <a:t>ArcGIS</a:t>
            </a:r>
            <a:r>
              <a:rPr lang="cs-CZ">
                <a:solidFill>
                  <a:srgbClr val="1F497D"/>
                </a:solidFill>
                <a:latin typeface="+mn-lt"/>
              </a:rPr>
              <a:t>)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HSI – orientace spíše pro správce TI/DI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80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63552-5F55-4C06-6601-345500D4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E86DC364-FB90-C272-30AB-8A5E3E8520AB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71A9C59A-5350-6978-5056-E02A5B3A44DA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Přeshraniční editace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Na hranici krajů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Nemá dopad pro geodety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Geodet zpracuje GAD, předá na IS DMVS, ostatní řeší IS DTM krajů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Na hranici území SVO (ŘSD ČR a SŽ)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Nemá dopad pro zpracování GAD, která není řešena přímo pro ŘSD ČR a SŽ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Geodet zpracuje GAD, předá na IS DMVS, ostatní řeší IS DTM krajů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Geodeti měřící pro ŘSD ČR a SŽ budou mít pokyny přímo od těchto subjektů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65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0A5C6-9947-9410-DDBD-342024865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6CEE6D5D-2DFD-9383-0D7C-A528030E85A8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2B0C808E-3AE5-1C9A-B6DF-EA058DBE61FA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Základní principy a postupy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Kompletace GAD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Metodiky, návody, webové portály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SW pro zpracování GAD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Přeshraniční editace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Ostatní…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79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BAE5-94F3-9D82-F6D1-32CBF232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203165FF-949C-39EC-50CE-49EE334CE0EB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96C8CBF1-AB99-BC57-3368-4C5BC6163C7C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Ostatní…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46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07D6DF0-402C-737C-0D5E-B93268E1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482" y="2633858"/>
            <a:ext cx="8571539" cy="10697812"/>
          </a:xfrm>
          <a:prstGeom prst="rect">
            <a:avLst/>
          </a:prstGeom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123750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Základní principy a postupy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Základní princip zůstává stejný = pořizují se data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GAD obsahuje pouze změnová data (insert, update, </a:t>
            </a:r>
            <a:r>
              <a:rPr lang="cs-CZ" err="1">
                <a:solidFill>
                  <a:srgbClr val="1F497D"/>
                </a:solidFill>
                <a:latin typeface="+mn-lt"/>
              </a:rPr>
              <a:t>delete</a:t>
            </a:r>
            <a:r>
              <a:rPr lang="cs-CZ">
                <a:solidFill>
                  <a:srgbClr val="1F497D"/>
                </a:solidFill>
                <a:latin typeface="+mn-lt"/>
              </a:rPr>
              <a:t>)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Povinnost zpracování GAD na podkladě stávajících dat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Hierarchie konstrukčních objektů ZPS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Obsahovost DTM stanovuje vyhláška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Problematika ZPS a TI/DI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5F3410-60F0-8EF0-D486-90ABA75C1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69" y="11694192"/>
            <a:ext cx="11757453" cy="14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9D78A-D85E-7670-F0B5-585A4E15C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21739D34-0F6E-AF10-EF3F-097E33526E9E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E05002CD-9ABE-21EE-920C-C5DF8F03B361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Úroveň umístění objektů (level)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Atributy objektů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Duplicitní průběhy XY s rozdílnou hodnotou Z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Svislice a 3D obvody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Mostní konstrukce, podchody, tunely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Domovní přípojky v ZPS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JVF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Oblast kompletní ZPS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Oblast aktualizace GAD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866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9850-9191-2554-A46C-E22FF8BF4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4F42D6D5-F76D-62D9-95AD-E9BA53B9FD4D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CC2D25A0-6B06-826C-F180-C6BF3B9455D2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Úroveň umístění objektů (level)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Level 0 = povrch --- bezešvá data ZPS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Levely od -3 do +3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PB na styku levelů mají hodnotu dle levelu bližšího k povrchu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  <a:hlinkClick r:id="rId3"/>
              </a:rPr>
              <a:t>Odkaz na mapu</a:t>
            </a:r>
            <a:endParaRPr lang="cs-CZ">
              <a:solidFill>
                <a:srgbClr val="1F497D"/>
              </a:solidFill>
              <a:latin typeface="+mn-lt"/>
            </a:endParaRPr>
          </a:p>
          <a:p>
            <a:pPr marL="1343025" indent="-857250">
              <a:buFont typeface="Wingdings" panose="05000000000000000000" pitchFamily="2" charset="2"/>
              <a:buChar char="ü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F9137F-5657-E5FE-9BCD-163295E75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521" y="7809892"/>
            <a:ext cx="13091370" cy="52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6084E-E86C-7619-82D4-38BEBDEE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527A7FE2-1EB9-7D3B-34D0-DFA27EC5FBBF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D399A224-A96B-ABF6-C602-EE59F8D4614B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Úroveň umístění objektů (level)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29A624-3970-85C2-FACD-606C4E36A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75" y="5015188"/>
            <a:ext cx="19159920" cy="83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2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AB083-2939-EA84-9005-2FCE5B67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2FFCDE7A-D878-2354-0769-CCC360104D92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6B6A6CE5-A848-CBD1-2A36-3A08B4EC6E4F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Úroveň umístění objektů (level)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0676D7-0B63-0B48-8642-9E185D11F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849" y="4999147"/>
            <a:ext cx="19078170" cy="83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7FCCB-1CF5-DCEA-B853-B04BFC570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C7255478-2C36-9968-ECFF-AE7ACD11D051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1D53E93A-A6E7-4E92-BEFA-94F371F4E000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Úroveň umístění objektů (level)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F157DD-98DF-C025-CA83-296896EBB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276" y="4999147"/>
            <a:ext cx="19175317" cy="83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E2D0-273A-547A-AF7E-49849D41C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>
            <a:extLst>
              <a:ext uri="{FF2B5EF4-FFF2-40B4-BE49-F238E27FC236}">
                <a16:creationId xmlns:a16="http://schemas.microsoft.com/office/drawing/2014/main" id="{3DB42232-C8F6-0712-5E1A-2DBF44017F8F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Zpracování GAD ZPS a související problematika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E3ACBDF5-C5B7-3D96-B324-A8F0FD4ACACD}"/>
              </a:ext>
            </a:extLst>
          </p:cNvPr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Nové principy v pořizování dat DTM</a:t>
            </a:r>
          </a:p>
          <a:p>
            <a:pPr marL="1343025" indent="-857250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Atributy objektů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Stanovuje vyhláška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Převažující povrch, typ pozemní komunikace, typ tunelu, průjezdná šířka, výška…</a:t>
            </a:r>
          </a:p>
          <a:p>
            <a:pPr marL="2257379" lvl="1" indent="-857250" algn="l">
              <a:buFont typeface="Wingdings" panose="05000000000000000000" pitchFamily="2" charset="2"/>
              <a:buChar char="ü"/>
            </a:pPr>
            <a:r>
              <a:rPr lang="cs-CZ">
                <a:solidFill>
                  <a:srgbClr val="1F497D"/>
                </a:solidFill>
                <a:latin typeface="+mn-lt"/>
              </a:rPr>
              <a:t>Atribut „hranice jiného objektu“ (plot, vjezd…)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1016A0-7ECC-CB1E-EB0F-E504B8EC8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1" y="7122695"/>
            <a:ext cx="8945706" cy="61967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48220B-CF37-3CED-1F95-8BB366917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315" y="7908759"/>
            <a:ext cx="11363158" cy="4411579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56E16F1-BF92-1587-F29A-E0599AF6E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9682"/>
              </p:ext>
            </p:extLst>
          </p:nvPr>
        </p:nvGraphicFramePr>
        <p:xfrm>
          <a:off x="20166932" y="2632409"/>
          <a:ext cx="1902201" cy="269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67162" imgH="8020050" progId="Acrobat.Document.2020">
                  <p:embed/>
                </p:oleObj>
              </mc:Choice>
              <mc:Fallback>
                <p:oleObj name="Acrobat Document" r:id="rId5" imgW="5667162" imgH="8020050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6932" y="2632409"/>
                        <a:ext cx="1902201" cy="2691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2433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75af5d-4d5f-4432-a83e-dd1e23fe3190">
      <Terms xmlns="http://schemas.microsoft.com/office/infopath/2007/PartnerControls"/>
    </lcf76f155ced4ddcb4097134ff3c332f>
    <TaxCatchAll xmlns="729ecd2c-8069-4074-9f8e-e6c2f40287de" xsi:nil="true"/>
  </documentManagement>
</p:properties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6D232E4B75C46ACA3FA9E28367F48" ma:contentTypeVersion="15" ma:contentTypeDescription="Vytvoří nový dokument" ma:contentTypeScope="" ma:versionID="b48ee75f0748e53df946e123bd89962d">
  <xsd:schema xmlns:xsd="http://www.w3.org/2001/XMLSchema" xmlns:xs="http://www.w3.org/2001/XMLSchema" xmlns:p="http://schemas.microsoft.com/office/2006/metadata/properties" xmlns:ns2="0175af5d-4d5f-4432-a83e-dd1e23fe3190" xmlns:ns3="729ecd2c-8069-4074-9f8e-e6c2f40287de" targetNamespace="http://schemas.microsoft.com/office/2006/metadata/properties" ma:root="true" ma:fieldsID="c0fea5ee94aafd53f8cc4dc630878bef" ns2:_="" ns3:_="">
    <xsd:import namespace="0175af5d-4d5f-4432-a83e-dd1e23fe3190"/>
    <xsd:import namespace="729ecd2c-8069-4074-9f8e-e6c2f4028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5af5d-4d5f-4432-a83e-dd1e23fe3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9a412a42-3967-4216-87ac-101c16cfa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ecd2c-8069-4074-9f8e-e6c2f4028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324186-8cbc-452d-9d9a-aee2cbd7412c}" ma:internalName="TaxCatchAll" ma:showField="CatchAllData" ma:web="729ecd2c-8069-4074-9f8e-e6c2f4028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DC75990-3D38-42D0-A44F-5936E8B28541}">
  <ds:schemaRefs>
    <ds:schemaRef ds:uri="0175af5d-4d5f-4432-a83e-dd1e23fe3190"/>
    <ds:schemaRef ds:uri="729ecd2c-8069-4074-9f8e-e6c2f40287de"/>
    <ds:schemaRef ds:uri="dd6277f7-e64d-4e89-9ed9-964ae47796fd"/>
    <ds:schemaRef ds:uri="e15960be-fc3e-41fe-858e-c182e84bd7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0.xml><?xml version="1.0" encoding="utf-8"?>
<ds:datastoreItem xmlns:ds="http://schemas.openxmlformats.org/officeDocument/2006/customXml" ds:itemID="{47D06DEF-5EAB-41D9-84B2-9A395C0F897D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1267E1DB-7993-4390-8343-78F52C751BC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8513E4C4-BE4C-44E1-883D-1ABE1672D0A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B6962E8-5FBF-47BD-A92F-2A813060DB7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4A50761-660A-4D63-AA4C-784299A0FF6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924973A-920C-4896-868E-7F47DA65D5F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C746692-A83A-49BC-B29D-F9788CBF4276}">
  <ds:schemaRefs>
    <ds:schemaRef ds:uri="0175af5d-4d5f-4432-a83e-dd1e23fe3190"/>
    <ds:schemaRef ds:uri="729ecd2c-8069-4074-9f8e-e6c2f40287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8565B77A-39DA-46E0-AB2A-6612034D6A6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F28F152-60BF-49A5-AEDF-084AB488179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65640C3-06E8-4584-8050-541FA3F57D2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6B880C0-CDDF-4189-94BC-2CF8F086AF0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939A1DB-8E4D-4DB0-B09F-66E53B0B102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333895F-7A17-4399-950D-E96123FBF96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34B6B89-A7C9-433F-A458-4F2FCC01CDB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428ED85-42F4-481F-BFF3-261760B30E5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D8C6D58-5EF0-456C-8652-81DD7736F35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D9DF82C-AB19-496D-8299-9299DA1EDCD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Vlastní</PresentationFormat>
  <Slides>20</Slides>
  <Notes>20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Zenkl</dc:creator>
  <cp:revision>3</cp:revision>
  <cp:lastPrinted>2023-07-27T05:55:54Z</cp:lastPrinted>
  <dcterms:created xsi:type="dcterms:W3CDTF">2016-09-02T07:32:11Z</dcterms:created>
  <dcterms:modified xsi:type="dcterms:W3CDTF">2024-02-15T14:05:06Z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0x01010008C6D232E4B75C46ACA3FA9E28367F48</vt:lpwstr>
  </property>
  <property fmtid="{D5CDD505-2E9C-101B-9397-08002B2CF9AE}" pid="3" name="MediaServiceImageTags">
    <vt:lpwstr/>
  </property>
</Properties>
</file>